
<file path=[Content_Types].xml><?xml version="1.0" encoding="utf-8"?>
<Types xmlns="http://schemas.openxmlformats.org/package/2006/content-types">
  <Default Extension="png" ContentType="image/png"/>
  <Default Extension="jpeg" ContentType="image/jpeg"/>
  <Default Extension="JPG" ContentType="image/.jp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2" r:id="rId3"/>
    <p:sldMasterId id="2147483664" r:id="rId4"/>
  </p:sldMasterIdLst>
  <p:notesMasterIdLst>
    <p:notesMasterId r:id="rId23"/>
  </p:notesMasterIdLst>
  <p:sldIdLst>
    <p:sldId id="934" r:id="rId5"/>
    <p:sldId id="932" r:id="rId6"/>
    <p:sldId id="964" r:id="rId7"/>
    <p:sldId id="965" r:id="rId8"/>
    <p:sldId id="966" r:id="rId9"/>
    <p:sldId id="967" r:id="rId10"/>
    <p:sldId id="968" r:id="rId11"/>
    <p:sldId id="969" r:id="rId12"/>
    <p:sldId id="970" r:id="rId13"/>
    <p:sldId id="971" r:id="rId14"/>
    <p:sldId id="981" r:id="rId15"/>
    <p:sldId id="972" r:id="rId16"/>
    <p:sldId id="973" r:id="rId17"/>
    <p:sldId id="976" r:id="rId18"/>
    <p:sldId id="978" r:id="rId19"/>
    <p:sldId id="980" r:id="rId20"/>
    <p:sldId id="979" r:id="rId21"/>
    <p:sldId id="933" r:id="rId22"/>
  </p:sldIdLst>
  <p:sldSz cx="12192000" cy="6858000"/>
  <p:notesSz cx="6760845" cy="9942195"/>
  <p:custDataLst>
    <p:tags r:id="rId27"/>
  </p:custDataLst>
  <p:defaultTextStyle>
    <a:defPPr>
      <a:defRPr lang="zh-CN"/>
    </a:defPPr>
    <a:lvl1pPr algn="l" rtl="0" eaLnBrk="0" fontAlgn="base" hangingPunct="0">
      <a:spcBef>
        <a:spcPct val="0"/>
      </a:spcBef>
      <a:spcAft>
        <a:spcPct val="0"/>
      </a:spcAft>
      <a:defRPr kern="1200">
        <a:solidFill>
          <a:schemeClr val="bg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bg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bg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bg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bg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bg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bg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bg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bg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25"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A22B6"/>
    <a:srgbClr val="FFFFFF"/>
    <a:srgbClr val="0000FF"/>
    <a:srgbClr val="CA2222"/>
    <a:srgbClr val="C30001"/>
    <a:srgbClr val="E6E6E6"/>
    <a:srgbClr val="FBF1F2"/>
    <a:srgbClr val="33CCCC"/>
    <a:srgbClr val="00CC00"/>
    <a:srgbClr val="00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757" autoAdjust="0"/>
    <p:restoredTop sz="96357" autoAdjust="0"/>
  </p:normalViewPr>
  <p:slideViewPr>
    <p:cSldViewPr showGuides="1">
      <p:cViewPr>
        <p:scale>
          <a:sx n="50" d="100"/>
          <a:sy n="50" d="100"/>
        </p:scale>
        <p:origin x="1368" y="763"/>
      </p:cViewPr>
      <p:guideLst>
        <p:guide orient="horz" pos="2125"/>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7" Type="http://schemas.openxmlformats.org/officeDocument/2006/relationships/tags" Target="tags/tag142.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notesMaster" Target="notesMasters/notesMaster1.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jpe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p:cNvSpPr>
          <p:nvPr>
            <p:ph type="hdr" sz="quarter"/>
          </p:nvPr>
        </p:nvSpPr>
        <p:spPr>
          <a:xfrm>
            <a:off x="0" y="0"/>
            <a:ext cx="2930525" cy="496888"/>
          </a:xfrm>
          <a:prstGeom prst="rect">
            <a:avLst/>
          </a:prstGeom>
          <a:noFill/>
          <a:ln w="9525">
            <a:noFill/>
            <a:miter/>
          </a:ln>
        </p:spPr>
        <p:txBody>
          <a:bodyPr/>
          <a:lstStyle>
            <a:lvl1pPr eaLnBrk="1" hangingPunct="1">
              <a:buFont typeface="Arial" panose="020B0604020202020204" pitchFamily="34" charset="0"/>
              <a:buNone/>
              <a:defRPr sz="1200" noProof="1">
                <a:solidFill>
                  <a:schemeClr val="tx1"/>
                </a:solidFill>
                <a:latin typeface="Arial" panose="020B0604020202020204" pitchFamily="34" charset="0"/>
              </a:defRPr>
            </a:lvl1pPr>
          </a:lstStyle>
          <a:p>
            <a:pPr>
              <a:defRPr/>
            </a:pPr>
            <a:endParaRPr lang="en-US" altLang="x-none"/>
          </a:p>
        </p:txBody>
      </p:sp>
      <p:sp>
        <p:nvSpPr>
          <p:cNvPr id="2051" name="Rectangle 3"/>
          <p:cNvSpPr>
            <a:spLocks noGrp="1"/>
          </p:cNvSpPr>
          <p:nvPr>
            <p:ph type="dt" idx="1"/>
          </p:nvPr>
        </p:nvSpPr>
        <p:spPr>
          <a:xfrm>
            <a:off x="3829050" y="0"/>
            <a:ext cx="2930525" cy="496888"/>
          </a:xfrm>
          <a:prstGeom prst="rect">
            <a:avLst/>
          </a:prstGeom>
          <a:noFill/>
          <a:ln w="9525">
            <a:noFill/>
            <a:miter/>
          </a:ln>
        </p:spPr>
        <p:txBody>
          <a:bodyPr/>
          <a:lstStyle>
            <a:lvl1pPr algn="r" eaLnBrk="1" hangingPunct="1">
              <a:buFont typeface="Arial" panose="020B0604020202020204" pitchFamily="34" charset="0"/>
              <a:buNone/>
              <a:defRPr sz="1200" noProof="1">
                <a:solidFill>
                  <a:schemeClr val="tx1"/>
                </a:solidFill>
                <a:latin typeface="Arial" panose="020B0604020202020204" pitchFamily="34" charset="0"/>
              </a:defRPr>
            </a:lvl1pPr>
          </a:lstStyle>
          <a:p>
            <a:pPr>
              <a:defRPr/>
            </a:pPr>
            <a:endParaRPr lang="en-US" altLang="x-none"/>
          </a:p>
        </p:txBody>
      </p:sp>
      <p:sp>
        <p:nvSpPr>
          <p:cNvPr id="3076" name="Rectangle 4"/>
          <p:cNvSpPr>
            <a:spLocks noGrp="1" noRot="1" noChangeAspect="1" noChangeArrowheads="1"/>
          </p:cNvSpPr>
          <p:nvPr>
            <p:ph type="sldImg" idx="4294967295"/>
          </p:nvPr>
        </p:nvSpPr>
        <p:spPr bwMode="auto">
          <a:xfrm>
            <a:off x="68263" y="746125"/>
            <a:ext cx="6624637" cy="372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3" name="Rectangle 5"/>
          <p:cNvSpPr>
            <a:spLocks noGrp="1" noChangeArrowheads="1"/>
          </p:cNvSpPr>
          <p:nvPr>
            <p:ph type="body" sz="quarter" idx="9"/>
          </p:nvPr>
        </p:nvSpPr>
        <p:spPr bwMode="auto">
          <a:xfrm>
            <a:off x="676275" y="4722813"/>
            <a:ext cx="5408613" cy="4473575"/>
          </a:xfrm>
          <a:prstGeom prst="rect">
            <a:avLst/>
          </a:prstGeom>
          <a:noFill/>
          <a:ln>
            <a:noFill/>
          </a:ln>
        </p:spPr>
        <p:txBody>
          <a:bodyPr vert="horz" wrap="square" lIns="91440" tIns="45720" rIns="91440" bIns="45720" numCol="1" anchor="t" anchorCtr="0" compatLnSpc="1"/>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2054" name="Rectangle 6"/>
          <p:cNvSpPr>
            <a:spLocks noGrp="1"/>
          </p:cNvSpPr>
          <p:nvPr>
            <p:ph type="ftr" sz="quarter" idx="4"/>
          </p:nvPr>
        </p:nvSpPr>
        <p:spPr>
          <a:xfrm>
            <a:off x="0" y="9444038"/>
            <a:ext cx="2930525" cy="496887"/>
          </a:xfrm>
          <a:prstGeom prst="rect">
            <a:avLst/>
          </a:prstGeom>
          <a:noFill/>
          <a:ln w="9525">
            <a:noFill/>
            <a:miter/>
          </a:ln>
        </p:spPr>
        <p:txBody>
          <a:bodyPr anchor="b"/>
          <a:lstStyle>
            <a:lvl1pPr eaLnBrk="1" hangingPunct="1">
              <a:buFont typeface="Arial" panose="020B0604020202020204" pitchFamily="34" charset="0"/>
              <a:buNone/>
              <a:defRPr sz="1200" noProof="1">
                <a:solidFill>
                  <a:schemeClr val="tx1"/>
                </a:solidFill>
                <a:latin typeface="Arial" panose="020B0604020202020204" pitchFamily="34" charset="0"/>
              </a:defRPr>
            </a:lvl1pPr>
          </a:lstStyle>
          <a:p>
            <a:pPr>
              <a:defRPr/>
            </a:pPr>
            <a:endParaRPr lang="en-US" altLang="x-none"/>
          </a:p>
        </p:txBody>
      </p:sp>
      <p:sp>
        <p:nvSpPr>
          <p:cNvPr id="2055" name="Rectangle 7"/>
          <p:cNvSpPr>
            <a:spLocks noGrp="1"/>
          </p:cNvSpPr>
          <p:nvPr>
            <p:ph type="sldNum" sz="quarter" idx="5"/>
          </p:nvPr>
        </p:nvSpPr>
        <p:spPr>
          <a:xfrm>
            <a:off x="3829050" y="9444038"/>
            <a:ext cx="2930525" cy="496887"/>
          </a:xfrm>
          <a:prstGeom prst="rect">
            <a:avLst/>
          </a:prstGeom>
          <a:noFill/>
          <a:ln w="9525">
            <a:noFill/>
            <a:miter/>
          </a:ln>
        </p:spPr>
        <p:txBody>
          <a:bodyPr vert="horz" wrap="square" lIns="91440" tIns="45720" rIns="91440" bIns="45720" numCol="1" anchor="b" anchorCtr="0" compatLnSpc="1"/>
          <a:lstStyle>
            <a:lvl1pPr algn="r" eaLnBrk="1" hangingPunct="1">
              <a:buFont typeface="Arial" panose="020B0604020202020204" pitchFamily="34" charset="0"/>
              <a:buNone/>
              <a:defRPr sz="1200">
                <a:solidFill>
                  <a:schemeClr val="tx1"/>
                </a:solidFill>
              </a:defRPr>
            </a:lvl1pPr>
          </a:lstStyle>
          <a:p>
            <a:pPr>
              <a:defRPr/>
            </a:pPr>
            <a:fld id="{4149F315-D9EA-4E4B-90BB-FB25394CACCF}" type="slidenum">
              <a:rPr lang="en-US" altLang="zh-CN"/>
            </a:fld>
            <a:endParaRPr lang="en-US" altLang="zh-CN"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1pPr>
    <a:lvl2pPr marL="457200" lvl="1"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2pPr>
    <a:lvl3pPr marL="914400" lvl="2"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3pPr>
    <a:lvl4pPr marL="1371600" lvl="3"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4pPr>
    <a:lvl5pPr marL="1828800" lvl="4"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5pPr>
    <a:lvl6pPr marL="2286000" lvl="5"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6pPr>
    <a:lvl7pPr marL="2743200" lvl="6"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7pPr>
    <a:lvl8pPr marL="3200400" lvl="7"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8pPr>
    <a:lvl9pPr marL="3657600" lvl="8"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11.xml"/><Relationship Id="rId7" Type="http://schemas.openxmlformats.org/officeDocument/2006/relationships/tags" Target="../tags/tag10.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image" Target="../media/image4.png"/><Relationship Id="rId2" Type="http://schemas.openxmlformats.org/officeDocument/2006/relationships/tags" Target="../tags/tag6.xml"/><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7" Type="http://schemas.openxmlformats.org/officeDocument/2006/relationships/tags" Target="../tags/tag17.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25.xml"/><Relationship Id="rId8" Type="http://schemas.openxmlformats.org/officeDocument/2006/relationships/tags" Target="../tags/tag24.xml"/><Relationship Id="rId7" Type="http://schemas.openxmlformats.org/officeDocument/2006/relationships/tags" Target="../tags/tag23.xml"/><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48.xml"/><Relationship Id="rId8" Type="http://schemas.openxmlformats.org/officeDocument/2006/relationships/tags" Target="../tags/tag47.xml"/><Relationship Id="rId7" Type="http://schemas.openxmlformats.org/officeDocument/2006/relationships/tags" Target="../tags/tag46.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image" Target="../media/image5.jpeg"/><Relationship Id="rId2" Type="http://schemas.openxmlformats.org/officeDocument/2006/relationships/tags" Target="../tags/tag42.xml"/><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55.xml"/><Relationship Id="rId8" Type="http://schemas.openxmlformats.org/officeDocument/2006/relationships/tags" Target="../tags/tag54.xml"/><Relationship Id="rId7" Type="http://schemas.openxmlformats.org/officeDocument/2006/relationships/tags" Target="../tags/tag53.xml"/><Relationship Id="rId6" Type="http://schemas.openxmlformats.org/officeDocument/2006/relationships/tags" Target="../tags/tag52.xml"/><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image" Target="../media/image6.jpeg"/><Relationship Id="rId2" Type="http://schemas.openxmlformats.org/officeDocument/2006/relationships/tags" Target="../tags/tag49.xml"/><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8" Type="http://schemas.openxmlformats.org/officeDocument/2006/relationships/tags" Target="../tags/tag61.xml"/><Relationship Id="rId7" Type="http://schemas.openxmlformats.org/officeDocument/2006/relationships/tags" Target="../tags/tag60.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image" Target="../media/image7.jpeg"/><Relationship Id="rId2" Type="http://schemas.openxmlformats.org/officeDocument/2006/relationships/tags" Target="../tags/tag56.xm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69.xml"/><Relationship Id="rId8" Type="http://schemas.openxmlformats.org/officeDocument/2006/relationships/tags" Target="../tags/tag68.xml"/><Relationship Id="rId7" Type="http://schemas.openxmlformats.org/officeDocument/2006/relationships/tags" Target="../tags/tag67.xml"/><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tags" Target="../tags/tag63.xml"/><Relationship Id="rId2" Type="http://schemas.openxmlformats.org/officeDocument/2006/relationships/tags" Target="../tags/tag62.xml"/><Relationship Id="rId18" Type="http://schemas.openxmlformats.org/officeDocument/2006/relationships/tags" Target="../tags/tag78.xml"/><Relationship Id="rId17" Type="http://schemas.openxmlformats.org/officeDocument/2006/relationships/tags" Target="../tags/tag77.xml"/><Relationship Id="rId16" Type="http://schemas.openxmlformats.org/officeDocument/2006/relationships/tags" Target="../tags/tag76.xml"/><Relationship Id="rId15" Type="http://schemas.openxmlformats.org/officeDocument/2006/relationships/tags" Target="../tags/tag75.xml"/><Relationship Id="rId14" Type="http://schemas.openxmlformats.org/officeDocument/2006/relationships/tags" Target="../tags/tag74.xml"/><Relationship Id="rId13" Type="http://schemas.openxmlformats.org/officeDocument/2006/relationships/tags" Target="../tags/tag73.xml"/><Relationship Id="rId12" Type="http://schemas.openxmlformats.org/officeDocument/2006/relationships/tags" Target="../tags/tag72.xml"/><Relationship Id="rId11" Type="http://schemas.openxmlformats.org/officeDocument/2006/relationships/tags" Target="../tags/tag71.xml"/><Relationship Id="rId10" Type="http://schemas.openxmlformats.org/officeDocument/2006/relationships/tags" Target="../tags/tag70.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a:xfrm>
            <a:off x="0" y="692697"/>
            <a:ext cx="12192000" cy="72479"/>
          </a:xfrm>
          <a:prstGeom prst="rect">
            <a:avLst/>
          </a:prstGeom>
          <a:gradFill flip="none" rotWithShape="1">
            <a:gsLst>
              <a:gs pos="43000">
                <a:srgbClr val="C00000"/>
              </a:gs>
              <a:gs pos="0">
                <a:srgbClr val="FBF1F2"/>
              </a:gs>
              <a:gs pos="97959">
                <a:schemeClr val="bg1"/>
              </a:gs>
              <a:gs pos="0">
                <a:srgbClr val="CA222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pic>
        <p:nvPicPr>
          <p:cNvPr id="5" name="Picture 14"/>
          <p:cNvPicPr>
            <a:picLocks noChangeAspect="1" noChangeArrowheads="1"/>
          </p:cNvPicPr>
          <p:nvPr userDrawn="1"/>
        </p:nvPicPr>
        <p:blipFill>
          <a:blip r:embed="rId2"/>
          <a:srcRect/>
          <a:stretch>
            <a:fillRect/>
          </a:stretch>
        </p:blipFill>
        <p:spPr bwMode="auto">
          <a:xfrm>
            <a:off x="10991851" y="61914"/>
            <a:ext cx="576757" cy="541337"/>
          </a:xfrm>
          <a:prstGeom prst="rect">
            <a:avLst/>
          </a:prstGeom>
          <a:noFill/>
          <a:effectLst>
            <a:outerShdw blurRad="50800" dist="38100" dir="2700000" algn="tl" rotWithShape="0">
              <a:prstClr val="black">
                <a:alpha val="40000"/>
              </a:prstClr>
            </a:outerShdw>
          </a:effec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a:normAutofit/>
          </a:bodyPr>
          <a:lstStyle/>
          <a:p>
            <a:r>
              <a:rPr lang="zh-CN" altLang="en-US" dirty="0"/>
              <a:t>单击此处编辑母版标题样式</a:t>
            </a:r>
            <a:endParaRPr lang="zh-CN" altLang="en-US" dirty="0"/>
          </a:p>
        </p:txBody>
      </p:sp>
      <p:sp>
        <p:nvSpPr>
          <p:cNvPr id="3" name="内容占位符 2"/>
          <p:cNvSpPr>
            <a:spLocks noGrp="1"/>
          </p:cNvSpPr>
          <p:nvPr>
            <p:ph idx="1"/>
            <p:custDataLst>
              <p:tags r:id="rId3"/>
            </p:custDataLst>
          </p:nvPr>
        </p:nvSpPr>
        <p:spPr/>
        <p:txBody>
          <a:bodyPr wrap="square">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10"/>
            <p:custDataLst>
              <p:tags r:id="rId4"/>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pic>
        <p:nvPicPr>
          <p:cNvPr id="5" name="图片 4" descr="生成同系列图片 (1)-4257c2ce-62e3-462b-984a-67c8d46e8a8c"/>
          <p:cNvPicPr>
            <a:picLocks noChangeAspect="1"/>
          </p:cNvPicPr>
          <p:nvPr userDrawn="1">
            <p:custDataLst>
              <p:tags r:id="rId2"/>
            </p:custDataLst>
          </p:nvPr>
        </p:nvPicPr>
        <p:blipFill>
          <a:blip r:embed="rId3"/>
          <a:stretch>
            <a:fillRect/>
          </a:stretch>
        </p:blipFill>
        <p:spPr>
          <a:xfrm>
            <a:off x="0" y="0"/>
            <a:ext cx="12191365" cy="6858000"/>
          </a:xfrm>
          <a:prstGeom prst="rect">
            <a:avLst/>
          </a:prstGeom>
        </p:spPr>
      </p:pic>
      <p:sp useBgFill="1">
        <p:nvSpPr>
          <p:cNvPr id="15" name="圆角矩形 14"/>
          <p:cNvSpPr/>
          <p:nvPr userDrawn="1">
            <p:custDataLst>
              <p:tags r:id="rId4"/>
            </p:custDataLst>
          </p:nvPr>
        </p:nvSpPr>
        <p:spPr>
          <a:xfrm>
            <a:off x="305435" y="2622550"/>
            <a:ext cx="11581130" cy="3867150"/>
          </a:xfrm>
          <a:prstGeom prst="roundRect">
            <a:avLst>
              <a:gd name="adj" fmla="val 9277"/>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1800"/>
          </a:p>
        </p:txBody>
      </p:sp>
      <p:sp>
        <p:nvSpPr>
          <p:cNvPr id="2" name="标题 1"/>
          <p:cNvSpPr>
            <a:spLocks noGrp="1"/>
          </p:cNvSpPr>
          <p:nvPr>
            <p:ph type="title" hasCustomPrompt="1"/>
            <p:custDataLst>
              <p:tags r:id="rId5"/>
            </p:custDataLst>
          </p:nvPr>
        </p:nvSpPr>
        <p:spPr>
          <a:xfrm>
            <a:off x="854710" y="878205"/>
            <a:ext cx="2707640" cy="1348105"/>
          </a:xfrm>
        </p:spPr>
        <p:txBody>
          <a:bodyPr wrap="square" anchor="b">
            <a:normAutofit/>
          </a:bodyPr>
          <a:lstStyle>
            <a:lvl1pPr algn="ctr">
              <a:defRPr sz="7200">
                <a:solidFill>
                  <a:srgbClr val="FFFFFF"/>
                </a:solidFill>
              </a:defRPr>
            </a:lvl1pPr>
          </a:lstStyle>
          <a:p>
            <a:r>
              <a:rPr lang="zh-CN" altLang="en-US" dirty="0"/>
              <a:t>标题</a:t>
            </a:r>
            <a:endParaRPr lang="zh-CN" altLang="en-US" dirty="0"/>
          </a:p>
        </p:txBody>
      </p:sp>
      <p:sp>
        <p:nvSpPr>
          <p:cNvPr id="7" name="日期占位符 3"/>
          <p:cNvSpPr>
            <a:spLocks noGrp="1"/>
          </p:cNvSpPr>
          <p:nvPr>
            <p:ph type="dt" sz="half" idx="10"/>
            <p:custDataLst>
              <p:tags r:id="rId6"/>
            </p:custDataLst>
          </p:nvPr>
        </p:nvSpPr>
        <p:spPr/>
        <p:txBody>
          <a:bodyPr wrap="square">
            <a:normAutofit/>
          </a:body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7"/>
            </p:custDataLst>
          </p:nvPr>
        </p:nvSpPr>
        <p:spPr/>
        <p:txBody>
          <a:bodyPr/>
          <a:lstStyle/>
          <a:p>
            <a:endParaRPr lang="zh-CN" altLang="en-US"/>
          </a:p>
        </p:txBody>
      </p:sp>
      <p:sp>
        <p:nvSpPr>
          <p:cNvPr id="9" name="灯片编号占位符 5"/>
          <p:cNvSpPr>
            <a:spLocks noGrp="1"/>
          </p:cNvSpPr>
          <p:nvPr>
            <p:ph type="sldNum" sz="quarter" idx="12"/>
            <p:custDataLst>
              <p:tags r:id="rId8"/>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wrap="square" lIns="0" tIns="0" rIns="0" bIns="0" rtlCol="0" anchor="b">
            <a:normAutofit/>
          </a:bodyPr>
          <a:lstStyle>
            <a:lvl1pPr>
              <a:defRPr lang="zh-CN" altLang="en-US" dirty="0"/>
            </a:lvl1pPr>
          </a:lstStyle>
          <a:p>
            <a:pPr lvl="0"/>
            <a:r>
              <a:rPr lang="zh-CN" altLang="en-US" dirty="0"/>
              <a:t>单击此处编辑母版标题样式</a:t>
            </a:r>
            <a:endParaRPr lang="zh-CN" altLang="en-US" dirty="0"/>
          </a:p>
        </p:txBody>
      </p:sp>
      <p:sp>
        <p:nvSpPr>
          <p:cNvPr id="3" name="内容占位符 2"/>
          <p:cNvSpPr>
            <a:spLocks noGrp="1"/>
          </p:cNvSpPr>
          <p:nvPr>
            <p:ph sz="half" idx="1"/>
            <p:custDataLst>
              <p:tags r:id="rId3"/>
            </p:custDataLst>
          </p:nvPr>
        </p:nvSpPr>
        <p:spPr>
          <a:xfrm>
            <a:off x="695960" y="1301750"/>
            <a:ext cx="5323840" cy="4875850"/>
          </a:xfrm>
        </p:spPr>
        <p:txBody>
          <a:bodyPr wrap="square">
            <a:normAutofit/>
          </a:body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内容占位符 3"/>
          <p:cNvSpPr>
            <a:spLocks noGrp="1"/>
          </p:cNvSpPr>
          <p:nvPr>
            <p:ph sz="half" idx="2"/>
            <p:custDataLst>
              <p:tags r:id="rId4"/>
            </p:custDataLst>
          </p:nvPr>
        </p:nvSpPr>
        <p:spPr>
          <a:xfrm>
            <a:off x="6172200" y="1301750"/>
            <a:ext cx="5323840" cy="4875850"/>
          </a:xfrm>
        </p:spPr>
        <p:txBody>
          <a:bodyPr wrap="square">
            <a:normAutofit/>
          </a:body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日期占位符 4"/>
          <p:cNvSpPr>
            <a:spLocks noGrp="1"/>
          </p:cNvSpPr>
          <p:nvPr>
            <p:ph type="dt" sz="half" idx="10"/>
            <p:custDataLst>
              <p:tags r:id="rId5"/>
            </p:custDataLst>
          </p:nvPr>
        </p:nvSpPr>
        <p:spPr/>
        <p:txBody>
          <a:bodyPr wrap="square">
            <a:normAutofit/>
          </a:bodyPr>
          <a:lstStyle/>
          <a:p>
            <a:fld id="{5592522B-0F24-4480-B9DD-A9474A6880D6}"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hasCustomPrompt="1"/>
            <p:custDataLst>
              <p:tags r:id="rId2"/>
            </p:custDataLst>
          </p:nvPr>
        </p:nvSpPr>
        <p:spPr>
          <a:xfrm>
            <a:off x="695960" y="1301750"/>
            <a:ext cx="5323840" cy="411303"/>
          </a:xfrm>
        </p:spPr>
        <p:txBody>
          <a:bodyPr wrap="square"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单击此处编辑母版标题样式</a:t>
            </a:r>
            <a:endParaRPr lang="zh-CN" altLang="en-US" dirty="0"/>
          </a:p>
        </p:txBody>
      </p:sp>
      <p:sp>
        <p:nvSpPr>
          <p:cNvPr id="4" name="内容占位符 3"/>
          <p:cNvSpPr>
            <a:spLocks noGrp="1"/>
          </p:cNvSpPr>
          <p:nvPr>
            <p:ph sz="half" idx="2"/>
            <p:custDataLst>
              <p:tags r:id="rId3"/>
            </p:custDataLst>
          </p:nvPr>
        </p:nvSpPr>
        <p:spPr>
          <a:xfrm>
            <a:off x="695960" y="1875099"/>
            <a:ext cx="5323840" cy="4300276"/>
          </a:xfrm>
        </p:spPr>
        <p:txBody>
          <a:bodyPr wrap="square">
            <a:normAutofit/>
          </a:bodyPr>
          <a:lstStyle>
            <a:lvl1pPr>
              <a:defRPr sz="2200"/>
            </a:lvl1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文本占位符 4"/>
          <p:cNvSpPr>
            <a:spLocks noGrp="1"/>
          </p:cNvSpPr>
          <p:nvPr>
            <p:ph type="body" sz="quarter" idx="3" hasCustomPrompt="1"/>
            <p:custDataLst>
              <p:tags r:id="rId4"/>
            </p:custDataLst>
          </p:nvPr>
        </p:nvSpPr>
        <p:spPr>
          <a:xfrm>
            <a:off x="6172200" y="1301750"/>
            <a:ext cx="5323840" cy="411303"/>
          </a:xfrm>
        </p:spPr>
        <p:txBody>
          <a:bodyPr wrap="square"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单击此处编辑母版标题样式</a:t>
            </a:r>
            <a:endParaRPr lang="zh-CN" altLang="en-US" dirty="0"/>
          </a:p>
        </p:txBody>
      </p:sp>
      <p:sp>
        <p:nvSpPr>
          <p:cNvPr id="6" name="内容占位符 5"/>
          <p:cNvSpPr>
            <a:spLocks noGrp="1"/>
          </p:cNvSpPr>
          <p:nvPr>
            <p:ph sz="quarter" idx="4"/>
            <p:custDataLst>
              <p:tags r:id="rId5"/>
            </p:custDataLst>
          </p:nvPr>
        </p:nvSpPr>
        <p:spPr>
          <a:xfrm>
            <a:off x="6172200" y="1875099"/>
            <a:ext cx="5323840" cy="4300276"/>
          </a:xfrm>
        </p:spPr>
        <p:txBody>
          <a:bodyPr wrap="square">
            <a:normAutofit/>
          </a:bodyPr>
          <a:lstStyle>
            <a:lvl1pPr>
              <a:defRPr sz="2200"/>
            </a:lvl1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7" name="日期占位符 6"/>
          <p:cNvSpPr>
            <a:spLocks noGrp="1"/>
          </p:cNvSpPr>
          <p:nvPr>
            <p:ph type="dt" sz="half" idx="10"/>
            <p:custDataLst>
              <p:tags r:id="rId6"/>
            </p:custDataLst>
          </p:nvPr>
        </p:nvSpPr>
        <p:spPr/>
        <p:txBody>
          <a:bodyPr wrap="square">
            <a:normAutofit/>
          </a:body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wrap="square">
            <a:normAutofit/>
          </a:bodyPr>
          <a:lstStyle/>
          <a:p>
            <a:fld id="{BE5F26B5-172A-4DC2-B0B7-181CFC56B87C}" type="slidenum">
              <a:rPr lang="zh-CN" altLang="en-US" smtClean="0"/>
            </a:fld>
            <a:endParaRPr lang="zh-CN" altLang="en-US"/>
          </a:p>
        </p:txBody>
      </p:sp>
      <p:sp>
        <p:nvSpPr>
          <p:cNvPr id="10" name="标题 9"/>
          <p:cNvSpPr>
            <a:spLocks noGrp="1"/>
          </p:cNvSpPr>
          <p:nvPr>
            <p:ph type="title"/>
            <p:custDataLst>
              <p:tags r:id="rId9"/>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a:normAutofit/>
          </a:body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C30001"/>
        </a:solidFill>
        <a:effectLst/>
      </p:bgPr>
    </p:bg>
    <p:spTree>
      <p:nvGrpSpPr>
        <p:cNvPr id="1" name=""/>
        <p:cNvGrpSpPr/>
        <p:nvPr/>
      </p:nvGrpSpPr>
      <p:grpSpPr>
        <a:xfrm>
          <a:off x="0" y="0"/>
          <a:ext cx="0" cy="0"/>
          <a:chOff x="0" y="0"/>
          <a:chExt cx="0" cy="0"/>
        </a:xfrm>
      </p:grpSpPr>
      <p:pic>
        <p:nvPicPr>
          <p:cNvPr id="2" name="图片 1"/>
          <p:cNvPicPr>
            <a:picLocks noChangeAspect="1" noChangeArrowheads="1"/>
          </p:cNvPicPr>
          <p:nvPr userDrawn="1"/>
        </p:nvPicPr>
        <p:blipFill>
          <a:blip r:embed="rId2">
            <a:extLst>
              <a:ext uri="{28A0092B-C50C-407E-A947-70E740481C1C}">
                <a14:useLocalDpi xmlns:a14="http://schemas.microsoft.com/office/drawing/2010/main" val="0"/>
              </a:ext>
            </a:extLst>
          </a:blip>
          <a:srcRect l="14319" t="-1123" r="6747" b="491"/>
          <a:stretch>
            <a:fillRect/>
          </a:stretch>
        </p:blipFill>
        <p:spPr bwMode="auto">
          <a:xfrm>
            <a:off x="0" y="2381250"/>
            <a:ext cx="12192000" cy="447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39184" y="115889"/>
            <a:ext cx="3336536"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userDrawn="1"/>
        </p:nvSpPr>
        <p:spPr>
          <a:xfrm>
            <a:off x="-1" y="2132856"/>
            <a:ext cx="12192001" cy="4725144"/>
          </a:xfrm>
          <a:prstGeom prst="rect">
            <a:avLst/>
          </a:prstGeom>
          <a:gradFill>
            <a:gsLst>
              <a:gs pos="47000">
                <a:srgbClr val="DA6666">
                  <a:alpha val="97000"/>
                </a:srgbClr>
              </a:gs>
              <a:gs pos="0">
                <a:srgbClr val="C20000"/>
              </a:gs>
              <a:gs pos="100000">
                <a:srgbClr val="FFFFFF">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3" name="标题 1"/>
          <p:cNvSpPr>
            <a:spLocks noGrp="1"/>
          </p:cNvSpPr>
          <p:nvPr>
            <p:ph type="ctrTitle"/>
          </p:nvPr>
        </p:nvSpPr>
        <p:spPr>
          <a:xfrm>
            <a:off x="1524000" y="1122363"/>
            <a:ext cx="9144000" cy="2387600"/>
          </a:xfrm>
          <a:prstGeom prst="rect">
            <a:avLst/>
          </a:prstGeom>
        </p:spPr>
        <p:txBody>
          <a:bodyPr anchor="b"/>
          <a:lstStyle>
            <a:lvl1pPr algn="ctr">
              <a:defRPr sz="4400" b="1">
                <a:solidFill>
                  <a:srgbClr val="FFFFFF"/>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zh-CN" altLang="en-US" dirty="0"/>
          </a:p>
        </p:txBody>
      </p:sp>
      <p:sp>
        <p:nvSpPr>
          <p:cNvPr id="14" name="副标题 2"/>
          <p:cNvSpPr>
            <a:spLocks noGrp="1"/>
          </p:cNvSpPr>
          <p:nvPr>
            <p:ph type="subTitle" idx="1"/>
          </p:nvPr>
        </p:nvSpPr>
        <p:spPr>
          <a:xfrm>
            <a:off x="1524000" y="3602038"/>
            <a:ext cx="9144000" cy="1655762"/>
          </a:xfrm>
          <a:prstGeom prst="rect">
            <a:avLst/>
          </a:prstGeom>
        </p:spPr>
        <p:txBody>
          <a:bodyPr/>
          <a:lstStyle>
            <a:lvl1pPr marL="0" indent="0" algn="ctr">
              <a:buNone/>
              <a:defRPr sz="2200" b="1">
                <a:solidFill>
                  <a:srgbClr val="FFFFFF"/>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p>
            <a:fld id="{5592522B-0F24-4480-B9DD-A9474A6880D6}" type="datetimeFigureOut">
              <a:rPr lang="zh-CN" altLang="en-US" smtClean="0"/>
            </a:fld>
            <a:endParaRPr lang="zh-CN" altLang="en-US" dirty="0"/>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仅内容">
    <p:spTree>
      <p:nvGrpSpPr>
        <p:cNvPr id="1" name=""/>
        <p:cNvGrpSpPr/>
        <p:nvPr/>
      </p:nvGrpSpPr>
      <p:grpSpPr>
        <a:xfrm>
          <a:off x="0" y="0"/>
          <a:ext cx="0" cy="0"/>
          <a:chOff x="0" y="0"/>
          <a:chExt cx="0" cy="0"/>
        </a:xfrm>
      </p:grpSpPr>
      <p:sp>
        <p:nvSpPr>
          <p:cNvPr id="3" name="内容占位符 1"/>
          <p:cNvSpPr>
            <a:spLocks noGrp="1"/>
          </p:cNvSpPr>
          <p:nvPr>
            <p:ph idx="1"/>
            <p:custDataLst>
              <p:tags r:id="rId2"/>
            </p:custDataLst>
          </p:nvPr>
        </p:nvSpPr>
        <p:spPr>
          <a:xfrm>
            <a:off x="695960" y="360045"/>
            <a:ext cx="10801985" cy="5817870"/>
          </a:xfrm>
        </p:spPr>
        <p:txBody>
          <a:bodyPr wrap="square">
            <a:normAutofit/>
          </a:body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2"/>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3"/>
          <p:cNvSpPr>
            <a:spLocks noGrp="1"/>
          </p:cNvSpPr>
          <p:nvPr>
            <p:ph type="ftr" sz="quarter" idx="11"/>
            <p:custDataLst>
              <p:tags r:id="rId4"/>
            </p:custDataLst>
          </p:nvPr>
        </p:nvSpPr>
        <p:spPr/>
        <p:txBody>
          <a:bodyPr/>
          <a:lstStyle/>
          <a:p>
            <a:endParaRPr lang="zh-CN" altLang="en-US"/>
          </a:p>
        </p:txBody>
      </p:sp>
      <p:sp>
        <p:nvSpPr>
          <p:cNvPr id="6"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3" name="文本占位符 2"/>
          <p:cNvSpPr>
            <a:spLocks noGrp="1"/>
          </p:cNvSpPr>
          <p:nvPr>
            <p:ph type="body" idx="1" hasCustomPrompt="1"/>
            <p:custDataLst>
              <p:tags r:id="rId2"/>
            </p:custDataLst>
          </p:nvPr>
        </p:nvSpPr>
        <p:spPr>
          <a:xfrm>
            <a:off x="695960" y="1301750"/>
            <a:ext cx="10799088" cy="405553"/>
          </a:xfrm>
        </p:spPr>
        <p:txBody>
          <a:bodyPr wrap="square" anchor="t">
            <a:norm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dirty="0"/>
              <a:t>单击此处编辑副标题</a:t>
            </a:r>
            <a:endParaRPr lang="zh-CN" altLang="en-US" dirty="0"/>
          </a:p>
        </p:txBody>
      </p:sp>
      <p:sp>
        <p:nvSpPr>
          <p:cNvPr id="7" name="日期占位符 3"/>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4"/>
            </p:custDataLst>
          </p:nvPr>
        </p:nvSpPr>
        <p:spPr/>
        <p:txBody>
          <a:bodyPr/>
          <a:lstStyle/>
          <a:p>
            <a:endParaRPr lang="zh-CN" altLang="en-US"/>
          </a:p>
        </p:txBody>
      </p:sp>
      <p:sp>
        <p:nvSpPr>
          <p:cNvPr id="9" name="灯片编号占位符 5"/>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
        <p:nvSpPr>
          <p:cNvPr id="4" name="标题 3"/>
          <p:cNvSpPr>
            <a:spLocks noGrp="1"/>
          </p:cNvSpPr>
          <p:nvPr>
            <p:ph type="title"/>
            <p:custDataLst>
              <p:tags r:id="rId6"/>
            </p:custDataLst>
          </p:nvPr>
        </p:nvSpPr>
        <p:spPr/>
        <p:txBody>
          <a:bodyPr/>
          <a:lstStyle>
            <a:lvl1pPr>
              <a:defRPr>
                <a:solidFill>
                  <a:schemeClr val="accent1"/>
                </a:solidFill>
              </a:defRPr>
            </a:lvl1pPr>
          </a:lstStyle>
          <a:p>
            <a:r>
              <a:rPr lang="zh-CN" altLang="en-US"/>
              <a:t>单击此处编辑母版标题样式</a:t>
            </a:r>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showMasterSp="0" userDrawn="1">
  <p:cSld name="封面页-1-1_4">
    <p:bg>
      <p:bgRef idx="1001">
        <a:schemeClr val="bg1"/>
      </p:bgRef>
    </p:bg>
    <p:spTree>
      <p:nvGrpSpPr>
        <p:cNvPr id="1" name=""/>
        <p:cNvGrpSpPr/>
        <p:nvPr/>
      </p:nvGrpSpPr>
      <p:grpSpPr>
        <a:xfrm>
          <a:off x="0" y="0"/>
          <a:ext cx="0" cy="0"/>
          <a:chOff x="0" y="0"/>
          <a:chExt cx="0" cy="0"/>
        </a:xfrm>
      </p:grpSpPr>
      <p:pic>
        <p:nvPicPr>
          <p:cNvPr id="7" name="图片 6" descr="8e517462-bd42-4e0c-ba15-373a8bf69740_imgupscaler.ai_V2(Pro)_2K"/>
          <p:cNvPicPr>
            <a:picLocks noChangeAspect="1"/>
          </p:cNvPicPr>
          <p:nvPr userDrawn="1">
            <p:custDataLst>
              <p:tags r:id="rId2"/>
            </p:custDataLst>
          </p:nvPr>
        </p:nvPicPr>
        <p:blipFill>
          <a:blip r:embed="rId3"/>
          <a:stretch>
            <a:fillRect/>
          </a:stretch>
        </p:blipFill>
        <p:spPr>
          <a:xfrm>
            <a:off x="0" y="0"/>
            <a:ext cx="12192000" cy="6857365"/>
          </a:xfrm>
          <a:prstGeom prst="rect">
            <a:avLst/>
          </a:prstGeom>
        </p:spPr>
      </p:pic>
      <p:sp>
        <p:nvSpPr>
          <p:cNvPr id="9" name="日期占位符 3"/>
          <p:cNvSpPr>
            <a:spLocks noGrp="1"/>
          </p:cNvSpPr>
          <p:nvPr>
            <p:ph type="dt" sz="half" idx="10"/>
            <p:custDataLst>
              <p:tags r:id="rId4"/>
            </p:custDataLst>
          </p:nvPr>
        </p:nvSpPr>
        <p:spPr/>
        <p:txBody>
          <a:bodyPr wrap="square">
            <a:normAutofit/>
          </a:bodyPr>
          <a:lstStyle/>
          <a:p>
            <a:fld id="{5592522B-0F24-4480-B9DD-A9474A6880D6}" type="datetimeFigureOut">
              <a:rPr lang="zh-CN" altLang="en-US" smtClean="0"/>
            </a:fld>
            <a:endParaRPr lang="zh-CN" altLang="en-US"/>
          </a:p>
        </p:txBody>
      </p:sp>
      <p:sp>
        <p:nvSpPr>
          <p:cNvPr id="10" name="页脚占位符 4"/>
          <p:cNvSpPr>
            <a:spLocks noGrp="1"/>
          </p:cNvSpPr>
          <p:nvPr>
            <p:ph type="ftr" sz="quarter" idx="11"/>
            <p:custDataLst>
              <p:tags r:id="rId5"/>
            </p:custDataLst>
          </p:nvPr>
        </p:nvSpPr>
        <p:spPr/>
        <p:txBody>
          <a:bodyPr>
            <a:normAutofit/>
          </a:bodyPr>
          <a:lstStyle/>
          <a:p>
            <a:endParaRPr lang="zh-CN" altLang="en-US" dirty="0"/>
          </a:p>
        </p:txBody>
      </p:sp>
      <p:sp>
        <p:nvSpPr>
          <p:cNvPr id="11" name="灯片编号占位符 5"/>
          <p:cNvSpPr>
            <a:spLocks noGrp="1"/>
          </p:cNvSpPr>
          <p:nvPr>
            <p:ph type="sldNum" sz="quarter" idx="12"/>
            <p:custDataLst>
              <p:tags r:id="rId6"/>
            </p:custDataLst>
          </p:nvPr>
        </p:nvSpPr>
        <p:spPr>
          <a:xfrm>
            <a:off x="8610600" y="6356350"/>
            <a:ext cx="2743200" cy="365125"/>
          </a:xfrm>
        </p:spPr>
        <p:txBody>
          <a:bodyPr wrap="square">
            <a:normAutofit/>
          </a:bodyPr>
          <a:lstStyle/>
          <a:p>
            <a:fld id="{BE5F26B5-172A-4DC2-B0B7-181CFC56B87C}" type="slidenum">
              <a:rPr lang="zh-CN" altLang="en-US" smtClean="0"/>
            </a:fld>
            <a:endParaRPr lang="zh-CN" altLang="en-US"/>
          </a:p>
        </p:txBody>
      </p:sp>
      <p:sp>
        <p:nvSpPr>
          <p:cNvPr id="13" name="Text Placeholder 12"/>
          <p:cNvSpPr>
            <a:spLocks noGrp="1"/>
          </p:cNvSpPr>
          <p:nvPr>
            <p:ph type="body" idx="16386" hasCustomPrompt="1"/>
            <p:custDataLst>
              <p:tags r:id="rId7"/>
            </p:custDataLst>
          </p:nvPr>
        </p:nvSpPr>
        <p:spPr>
          <a:xfrm>
            <a:off x="864870" y="1651000"/>
            <a:ext cx="4978400" cy="457200"/>
          </a:xfrm>
          <a:noFill/>
        </p:spPr>
        <p:txBody>
          <a:bodyPr vert="horz" lIns="0" tIns="0" rIns="0" bIns="0" anchor="t">
            <a:normAutofit/>
          </a:bodyPr>
          <a:lstStyle>
            <a:lvl1pPr marL="0" indent="0" algn="l">
              <a:lnSpc>
                <a:spcPct val="125000"/>
              </a:lnSpc>
              <a:spcBef>
                <a:spcPct val="0"/>
              </a:spcBef>
              <a:spcAft>
                <a:spcPct val="0"/>
              </a:spcAft>
              <a:buNone/>
              <a:defRPr sz="2400" b="0" spc="0">
                <a:solidFill>
                  <a:srgbClr val="FFFFFF"/>
                </a:solidFill>
              </a:defRPr>
            </a:lvl1pPr>
          </a:lstStyle>
          <a:p>
            <a:pPr lvl="0"/>
            <a:r>
              <a:rPr lang="zh-CN" altLang="en-US" smtClean="0"/>
              <a:t>20XX YEAR</a:t>
            </a:r>
            <a:endParaRPr lang="zh-CN" altLang="en-US" smtClean="0"/>
          </a:p>
        </p:txBody>
      </p:sp>
      <p:sp>
        <p:nvSpPr>
          <p:cNvPr id="6" name="标题 1"/>
          <p:cNvSpPr>
            <a:spLocks noGrp="1"/>
          </p:cNvSpPr>
          <p:nvPr>
            <p:ph type="ctrTitle" idx="16385" hasCustomPrompt="1"/>
            <p:custDataLst>
              <p:tags r:id="rId8"/>
            </p:custDataLst>
          </p:nvPr>
        </p:nvSpPr>
        <p:spPr>
          <a:xfrm>
            <a:off x="864870" y="2159000"/>
            <a:ext cx="4977765" cy="2205990"/>
          </a:xfrm>
        </p:spPr>
        <p:txBody>
          <a:bodyPr vert="horz" wrap="square" lIns="0" tIns="0" rIns="0" bIns="0" anchor="t">
            <a:normAutofit/>
          </a:bodyPr>
          <a:lstStyle>
            <a:lvl1pPr marL="0" indent="0" algn="l">
              <a:lnSpc>
                <a:spcPct val="100000"/>
              </a:lnSpc>
              <a:spcBef>
                <a:spcPct val="0"/>
              </a:spcBef>
              <a:spcAft>
                <a:spcPct val="0"/>
              </a:spcAft>
              <a:buNone/>
              <a:defRPr sz="6000" spc="0">
                <a:solidFill>
                  <a:srgbClr val="FFFFFF"/>
                </a:solidFill>
              </a:defRPr>
            </a:lvl1pPr>
          </a:lstStyle>
          <a:p>
            <a:r>
              <a:rPr lang="zh-CN" altLang="en-US" dirty="0"/>
              <a:t>单击此处
添加文档标题</a:t>
            </a:r>
            <a:endParaRPr lang="zh-CN" altLang="en-US" dirty="0"/>
          </a:p>
        </p:txBody>
      </p:sp>
      <p:sp>
        <p:nvSpPr>
          <p:cNvPr id="24" name="署名占位符 10"/>
          <p:cNvSpPr>
            <a:spLocks noGrp="1"/>
          </p:cNvSpPr>
          <p:nvPr>
            <p:ph type="body" sz="quarter" idx="16387" hasCustomPrompt="1"/>
            <p:custDataLst>
              <p:tags r:id="rId9"/>
            </p:custDataLst>
          </p:nvPr>
        </p:nvSpPr>
        <p:spPr>
          <a:xfrm>
            <a:off x="864870" y="4547235"/>
            <a:ext cx="2540882" cy="533400"/>
          </a:xfrm>
          <a:prstGeom prst="roundRect">
            <a:avLst>
              <a:gd name="adj" fmla="val 50000"/>
            </a:avLst>
          </a:prstGeom>
          <a:solidFill>
            <a:srgbClr val="FFFFFF"/>
          </a:solidFill>
        </p:spPr>
        <p:txBody>
          <a:bodyPr vert="horz" wrap="square" lIns="0" tIns="0" rIns="0" bIns="0" anchor="ctr">
            <a:normAutofit/>
          </a:bodyPr>
          <a:lstStyle>
            <a:lvl1pPr marL="0" indent="0" algn="ctr">
              <a:lnSpc>
                <a:spcPct val="100000"/>
              </a:lnSpc>
              <a:spcBef>
                <a:spcPct val="0"/>
              </a:spcBef>
              <a:spcAft>
                <a:spcPct val="0"/>
              </a:spcAft>
              <a:buNone/>
              <a:defRPr sz="2000" b="1" spc="0">
                <a:solidFill>
                  <a:srgbClr val="111111"/>
                </a:solidFill>
              </a:defRPr>
            </a:lvl1pPr>
          </a:lstStyle>
          <a:p>
            <a:pPr lvl="0"/>
            <a:r>
              <a:rPr lang="zh-CN" altLang="en-US" dirty="0"/>
              <a:t>BY WPS</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showMasterSp="0" userDrawn="1">
  <p:cSld name="章节页-1-2_5">
    <p:bg>
      <p:bgRef idx="1001">
        <a:schemeClr val="bg1"/>
      </p:bgRef>
    </p:bg>
    <p:spTree>
      <p:nvGrpSpPr>
        <p:cNvPr id="1" name=""/>
        <p:cNvGrpSpPr/>
        <p:nvPr/>
      </p:nvGrpSpPr>
      <p:grpSpPr>
        <a:xfrm>
          <a:off x="0" y="0"/>
          <a:ext cx="0" cy="0"/>
          <a:chOff x="0" y="0"/>
          <a:chExt cx="0" cy="0"/>
        </a:xfrm>
      </p:grpSpPr>
      <p:pic>
        <p:nvPicPr>
          <p:cNvPr id="6" name="图片 2" descr="模糊"/>
          <p:cNvPicPr>
            <a:picLocks noChangeAspect="1"/>
          </p:cNvPicPr>
          <p:nvPr userDrawn="1">
            <p:custDataLst>
              <p:tags r:id="rId2"/>
            </p:custDataLst>
          </p:nvPr>
        </p:nvPicPr>
        <p:blipFill>
          <a:blip r:embed="rId3">
            <a:lum bright="6000"/>
          </a:blip>
          <a:stretch>
            <a:fillRect/>
          </a:stretch>
        </p:blipFill>
        <p:spPr>
          <a:xfrm>
            <a:off x="0" y="0"/>
            <a:ext cx="12191365" cy="6858000"/>
          </a:xfrm>
          <a:prstGeom prst="rect">
            <a:avLst/>
          </a:prstGeom>
        </p:spPr>
      </p:pic>
      <p:sp useBgFill="1">
        <p:nvSpPr>
          <p:cNvPr id="9" name="圆角矩形 8"/>
          <p:cNvSpPr/>
          <p:nvPr userDrawn="1">
            <p:custDataLst>
              <p:tags r:id="rId4"/>
            </p:custDataLst>
          </p:nvPr>
        </p:nvSpPr>
        <p:spPr>
          <a:xfrm>
            <a:off x="2173605" y="1567180"/>
            <a:ext cx="7846060" cy="3723640"/>
          </a:xfrm>
          <a:prstGeom prst="roundRect">
            <a:avLst>
              <a:gd name="adj" fmla="val 8525"/>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1800"/>
          </a:p>
        </p:txBody>
      </p:sp>
      <p:sp>
        <p:nvSpPr>
          <p:cNvPr id="10" name="日期占位符 4"/>
          <p:cNvSpPr>
            <a:spLocks noGrp="1"/>
          </p:cNvSpPr>
          <p:nvPr>
            <p:ph type="dt" sz="half" idx="10"/>
            <p:custDataLst>
              <p:tags r:id="rId5"/>
            </p:custDataLst>
          </p:nvPr>
        </p:nvSpPr>
        <p:spPr/>
        <p:txBody>
          <a:bodyPr wrap="square">
            <a:normAutofit/>
          </a:bodyPr>
          <a:lstStyle/>
          <a:p>
            <a:fld id="{5592522B-0F24-4480-B9DD-A9474A6880D6}" type="datetimeFigureOut">
              <a:rPr lang="zh-CN" altLang="en-US" smtClean="0"/>
            </a:fld>
            <a:endParaRPr lang="zh-CN" altLang="en-US"/>
          </a:p>
        </p:txBody>
      </p:sp>
      <p:sp>
        <p:nvSpPr>
          <p:cNvPr id="11" name="页脚占位符 5"/>
          <p:cNvSpPr>
            <a:spLocks noGrp="1"/>
          </p:cNvSpPr>
          <p:nvPr>
            <p:ph type="ftr" sz="quarter" idx="11"/>
            <p:custDataLst>
              <p:tags r:id="rId6"/>
            </p:custDataLst>
          </p:nvPr>
        </p:nvSpPr>
        <p:spPr/>
        <p:txBody>
          <a:bodyPr/>
          <a:lstStyle/>
          <a:p>
            <a:endParaRPr lang="zh-CN" altLang="en-US"/>
          </a:p>
        </p:txBody>
      </p:sp>
      <p:sp>
        <p:nvSpPr>
          <p:cNvPr id="12" name="灯片编号占位符 6"/>
          <p:cNvSpPr>
            <a:spLocks noGrp="1"/>
          </p:cNvSpPr>
          <p:nvPr>
            <p:ph type="sldNum" sz="quarter" idx="12"/>
            <p:custDataLst>
              <p:tags r:id="rId7"/>
            </p:custDataLst>
          </p:nvPr>
        </p:nvSpPr>
        <p:spPr/>
        <p:txBody>
          <a:bodyPr wrap="square">
            <a:normAutofit/>
          </a:bodyPr>
          <a:lstStyle/>
          <a:p>
            <a:fld id="{BE5F26B5-172A-4DC2-B0B7-181CFC56B87C}" type="slidenum">
              <a:rPr lang="zh-CN" altLang="en-US" smtClean="0"/>
            </a:fld>
            <a:endParaRPr lang="zh-CN" altLang="en-US"/>
          </a:p>
        </p:txBody>
      </p:sp>
      <p:sp>
        <p:nvSpPr>
          <p:cNvPr id="7" name="标题 1"/>
          <p:cNvSpPr>
            <a:spLocks noGrp="1"/>
          </p:cNvSpPr>
          <p:nvPr>
            <p:ph type="title" idx="16385" hasCustomPrompt="1"/>
            <p:custDataLst>
              <p:tags r:id="rId8"/>
            </p:custDataLst>
          </p:nvPr>
        </p:nvSpPr>
        <p:spPr>
          <a:xfrm>
            <a:off x="2662555" y="3530600"/>
            <a:ext cx="6866890" cy="1524000"/>
          </a:xfrm>
        </p:spPr>
        <p:txBody>
          <a:bodyPr vert="horz" wrap="square" lIns="0" tIns="0" rIns="0" bIns="0" anchor="t" anchorCtr="0">
            <a:normAutofit/>
          </a:bodyPr>
          <a:lstStyle>
            <a:lvl1pPr marL="0" indent="0" algn="ctr">
              <a:lnSpc>
                <a:spcPct val="100000"/>
              </a:lnSpc>
              <a:spcBef>
                <a:spcPct val="0"/>
              </a:spcBef>
              <a:spcAft>
                <a:spcPct val="0"/>
              </a:spcAft>
              <a:buNone/>
              <a:defRPr sz="4800" b="1" u="none" strike="noStrike" kern="1200" cap="none" spc="0" normalizeH="0">
                <a:solidFill>
                  <a:schemeClr val="tx1">
                    <a:lumMod val="75000"/>
                    <a:lumOff val="25000"/>
                  </a:schemeClr>
                </a:solidFill>
                <a:uFillTx/>
              </a:defRPr>
            </a:lvl1pPr>
          </a:lstStyle>
          <a:p>
            <a:r>
              <a:rPr lang="zh-CN" altLang="en-US" dirty="0"/>
              <a:t>单击此处添加章节标题</a:t>
            </a:r>
            <a:endParaRPr lang="zh-CN" altLang="en-US" dirty="0"/>
          </a:p>
        </p:txBody>
      </p:sp>
      <p:sp>
        <p:nvSpPr>
          <p:cNvPr id="8" name="节编号 3"/>
          <p:cNvSpPr>
            <a:spLocks noGrp="1"/>
          </p:cNvSpPr>
          <p:nvPr>
            <p:ph type="body" sz="quarter" idx="16386" hasCustomPrompt="1"/>
            <p:custDataLst>
              <p:tags r:id="rId9"/>
            </p:custDataLst>
          </p:nvPr>
        </p:nvSpPr>
        <p:spPr>
          <a:xfrm>
            <a:off x="5332413" y="1905000"/>
            <a:ext cx="1527175" cy="1524000"/>
          </a:xfrm>
        </p:spPr>
        <p:txBody>
          <a:bodyPr vert="horz" wrap="none" lIns="0" tIns="0" rIns="0" bIns="0" anchor="ctr">
            <a:normAutofit/>
          </a:bodyPr>
          <a:lstStyle>
            <a:lvl1pPr marL="0" indent="0" algn="ctr">
              <a:lnSpc>
                <a:spcPct val="109000"/>
              </a:lnSpc>
              <a:spcBef>
                <a:spcPct val="0"/>
              </a:spcBef>
              <a:spcAft>
                <a:spcPct val="0"/>
              </a:spcAft>
              <a:buNone/>
              <a:defRPr sz="7200" b="1" spc="0">
                <a:solidFill>
                  <a:schemeClr val="accent1"/>
                </a:solidFill>
              </a:defRPr>
            </a:lvl1pPr>
          </a:lstStyle>
          <a:p>
            <a:pPr lvl="0"/>
            <a:r>
              <a:rPr lang="zh-CN" altLang="en-US" dirty="0"/>
              <a:t>01</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showMasterSp="0" userDrawn="1">
  <p:cSld name="结束页-1-3_4">
    <p:bg>
      <p:bgRef idx="1001">
        <a:schemeClr val="bg1"/>
      </p:bgRef>
    </p:bg>
    <p:spTree>
      <p:nvGrpSpPr>
        <p:cNvPr id="1" name=""/>
        <p:cNvGrpSpPr/>
        <p:nvPr/>
      </p:nvGrpSpPr>
      <p:grpSpPr>
        <a:xfrm>
          <a:off x="0" y="0"/>
          <a:ext cx="0" cy="0"/>
          <a:chOff x="0" y="0"/>
          <a:chExt cx="0" cy="0"/>
        </a:xfrm>
      </p:grpSpPr>
      <p:pic>
        <p:nvPicPr>
          <p:cNvPr id="7" name="图片 6" descr="3a3ad85f-6554-4586-a4af-c3ac41a0280b_imgupscaler.ai_V2(Pro)_2K"/>
          <p:cNvPicPr>
            <a:picLocks noChangeAspect="1"/>
          </p:cNvPicPr>
          <p:nvPr userDrawn="1">
            <p:custDataLst>
              <p:tags r:id="rId2"/>
            </p:custDataLst>
          </p:nvPr>
        </p:nvPicPr>
        <p:blipFill>
          <a:blip r:embed="rId3"/>
          <a:stretch>
            <a:fillRect/>
          </a:stretch>
        </p:blipFill>
        <p:spPr>
          <a:xfrm>
            <a:off x="0" y="635"/>
            <a:ext cx="12192000" cy="6857365"/>
          </a:xfrm>
          <a:prstGeom prst="rect">
            <a:avLst/>
          </a:prstGeom>
        </p:spPr>
      </p:pic>
      <p:sp>
        <p:nvSpPr>
          <p:cNvPr id="9" name="日期占位符 3"/>
          <p:cNvSpPr>
            <a:spLocks noGrp="1"/>
          </p:cNvSpPr>
          <p:nvPr>
            <p:ph type="dt" sz="half" idx="10"/>
            <p:custDataLst>
              <p:tags r:id="rId4"/>
            </p:custDataLst>
          </p:nvPr>
        </p:nvSpPr>
        <p:spPr/>
        <p:txBody>
          <a:bodyPr wrap="square">
            <a:normAutofit/>
          </a:bodyPr>
          <a:lstStyle/>
          <a:p>
            <a:fld id="{5592522B-0F24-4480-B9DD-A9474A6880D6}" type="datetimeFigureOut">
              <a:rPr lang="zh-CN" altLang="en-US" smtClean="0"/>
            </a:fld>
            <a:endParaRPr lang="zh-CN" altLang="en-US"/>
          </a:p>
        </p:txBody>
      </p:sp>
      <p:sp>
        <p:nvSpPr>
          <p:cNvPr id="10" name="页脚占位符 4"/>
          <p:cNvSpPr>
            <a:spLocks noGrp="1"/>
          </p:cNvSpPr>
          <p:nvPr>
            <p:ph type="ftr" sz="quarter" idx="11"/>
            <p:custDataLst>
              <p:tags r:id="rId5"/>
            </p:custDataLst>
          </p:nvPr>
        </p:nvSpPr>
        <p:spPr/>
        <p:txBody>
          <a:bodyPr/>
          <a:lstStyle/>
          <a:p>
            <a:endParaRPr lang="zh-CN" altLang="en-US"/>
          </a:p>
        </p:txBody>
      </p:sp>
      <p:sp>
        <p:nvSpPr>
          <p:cNvPr id="11" name="灯片编号占位符 5"/>
          <p:cNvSpPr>
            <a:spLocks noGrp="1"/>
          </p:cNvSpPr>
          <p:nvPr>
            <p:ph type="sldNum" sz="quarter" idx="12"/>
            <p:custDataLst>
              <p:tags r:id="rId6"/>
            </p:custDataLst>
          </p:nvPr>
        </p:nvSpPr>
        <p:spPr>
          <a:xfrm>
            <a:off x="8610600" y="6356350"/>
            <a:ext cx="2743200" cy="365125"/>
          </a:xfrm>
        </p:spPr>
        <p:txBody>
          <a:bodyPr wrap="square">
            <a:normAutofit/>
          </a:bodyPr>
          <a:lstStyle/>
          <a:p>
            <a:fld id="{BE5F26B5-172A-4DC2-B0B7-181CFC56B87C}" type="slidenum">
              <a:rPr lang="zh-CN" altLang="en-US" smtClean="0"/>
            </a:fld>
            <a:endParaRPr lang="zh-CN" altLang="en-US"/>
          </a:p>
        </p:txBody>
      </p:sp>
      <p:sp>
        <p:nvSpPr>
          <p:cNvPr id="8" name="副标题 2"/>
          <p:cNvSpPr>
            <a:spLocks noGrp="1"/>
          </p:cNvSpPr>
          <p:nvPr>
            <p:ph type="body" idx="16386" hasCustomPrompt="1"/>
            <p:custDataLst>
              <p:tags r:id="rId7"/>
            </p:custDataLst>
          </p:nvPr>
        </p:nvSpPr>
        <p:spPr>
          <a:xfrm>
            <a:off x="1016000" y="2667000"/>
            <a:ext cx="5449358" cy="457200"/>
          </a:xfrm>
        </p:spPr>
        <p:txBody>
          <a:bodyPr vert="horz" wrap="square" lIns="0" tIns="0" rIns="0" bIns="0" anchor="t">
            <a:normAutofit/>
          </a:bodyPr>
          <a:lstStyle>
            <a:lvl1pPr marL="0" indent="0" algn="l">
              <a:lnSpc>
                <a:spcPct val="125000"/>
              </a:lnSpc>
              <a:spcBef>
                <a:spcPct val="0"/>
              </a:spcBef>
              <a:spcAft>
                <a:spcPct val="0"/>
              </a:spcAft>
              <a:buNone/>
              <a:defRPr sz="2400" spc="0">
                <a:solidFill>
                  <a:srgbClr val="FF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THE END</a:t>
            </a:r>
            <a:endParaRPr lang="zh-CN" altLang="en-US" dirty="0"/>
          </a:p>
        </p:txBody>
      </p:sp>
      <p:sp>
        <p:nvSpPr>
          <p:cNvPr id="6" name="标题 1"/>
          <p:cNvSpPr>
            <a:spLocks noGrp="1"/>
          </p:cNvSpPr>
          <p:nvPr>
            <p:ph type="ctrTitle" idx="16385" hasCustomPrompt="1"/>
            <p:custDataLst>
              <p:tags r:id="rId8"/>
            </p:custDataLst>
          </p:nvPr>
        </p:nvSpPr>
        <p:spPr>
          <a:xfrm>
            <a:off x="1016000" y="3175000"/>
            <a:ext cx="5451122" cy="1016000"/>
          </a:xfrm>
        </p:spPr>
        <p:txBody>
          <a:bodyPr vert="horz" wrap="square" lIns="0" tIns="0" rIns="0" bIns="0" anchor="t" anchorCtr="0">
            <a:normAutofit/>
          </a:bodyPr>
          <a:lstStyle>
            <a:lvl1pPr marL="0" indent="0" algn="l">
              <a:lnSpc>
                <a:spcPct val="100000"/>
              </a:lnSpc>
              <a:spcBef>
                <a:spcPct val="0"/>
              </a:spcBef>
              <a:spcAft>
                <a:spcPct val="0"/>
              </a:spcAft>
              <a:buNone/>
              <a:defRPr sz="6400" u="none" strike="noStrike" kern="1200" cap="none" spc="0" normalizeH="0">
                <a:solidFill>
                  <a:srgbClr val="FFFFFF"/>
                </a:solidFill>
                <a:uFillTx/>
              </a:defRPr>
            </a:lvl1pPr>
          </a:lstStyle>
          <a:p>
            <a:r>
              <a:rPr lang="zh-CN" altLang="en-US" dirty="0"/>
              <a:t>谢谢观看</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目录页-1-5_4">
    <p:bg>
      <p:bgRef idx="1001">
        <a:schemeClr val="bg1"/>
      </p:bgRef>
    </p:bg>
    <p:spTree>
      <p:nvGrpSpPr>
        <p:cNvPr id="1" name=""/>
        <p:cNvGrpSpPr/>
        <p:nvPr/>
      </p:nvGrpSpPr>
      <p:grpSpPr>
        <a:xfrm>
          <a:off x="0" y="0"/>
          <a:ext cx="0" cy="0"/>
          <a:chOff x="0" y="0"/>
          <a:chExt cx="0" cy="0"/>
        </a:xfrm>
      </p:grpSpPr>
      <p:sp>
        <p:nvSpPr>
          <p:cNvPr id="8" name="日期占位符 3"/>
          <p:cNvSpPr>
            <a:spLocks noGrp="1"/>
          </p:cNvSpPr>
          <p:nvPr>
            <p:ph type="dt" sz="half" idx="10"/>
            <p:custDataLst>
              <p:tags r:id="rId2"/>
            </p:custDataLst>
          </p:nvPr>
        </p:nvSpPr>
        <p:spPr/>
        <p:txBody>
          <a:bodyPr wrap="square">
            <a:normAutofit/>
          </a:bodyPr>
          <a:p>
            <a:fld id="{5592522B-0F24-4480-B9DD-A9474A6880D6}" type="datetimeFigureOut">
              <a:rPr lang="zh-CN" altLang="en-US" smtClean="0"/>
            </a:fld>
            <a:endParaRPr lang="zh-CN" altLang="en-US"/>
          </a:p>
        </p:txBody>
      </p:sp>
      <p:sp>
        <p:nvSpPr>
          <p:cNvPr id="9" name="页脚占位符 4"/>
          <p:cNvSpPr>
            <a:spLocks noGrp="1"/>
          </p:cNvSpPr>
          <p:nvPr>
            <p:ph type="ftr" sz="quarter" idx="11"/>
            <p:custDataLst>
              <p:tags r:id="rId3"/>
            </p:custDataLst>
          </p:nvPr>
        </p:nvSpPr>
        <p:spPr/>
        <p:txBody>
          <a:bodyPr/>
          <a:p>
            <a:endParaRPr lang="zh-CN" altLang="en-US"/>
          </a:p>
        </p:txBody>
      </p:sp>
      <p:sp>
        <p:nvSpPr>
          <p:cNvPr id="10" name="灯片编号占位符 5"/>
          <p:cNvSpPr>
            <a:spLocks noGrp="1"/>
          </p:cNvSpPr>
          <p:nvPr>
            <p:ph type="sldNum" sz="quarter" idx="12"/>
            <p:custDataLst>
              <p:tags r:id="rId4"/>
            </p:custDataLst>
          </p:nvPr>
        </p:nvSpPr>
        <p:spPr/>
        <p:txBody>
          <a:bodyPr wrap="square">
            <a:normAutofit/>
          </a:bodyPr>
          <a:p>
            <a:fld id="{BE5F26B5-172A-4DC2-B0B7-181CFC56B87C}" type="slidenum">
              <a:rPr lang="zh-CN" altLang="en-US" smtClean="0"/>
            </a:fld>
            <a:endParaRPr lang="zh-CN" altLang="en-US"/>
          </a:p>
        </p:txBody>
      </p:sp>
      <p:sp>
        <p:nvSpPr>
          <p:cNvPr id="11" name="Subtitle 10"/>
          <p:cNvSpPr>
            <a:spLocks noGrp="1"/>
          </p:cNvSpPr>
          <p:nvPr>
            <p:ph type="subTitle" idx="16386" hasCustomPrompt="1"/>
            <p:custDataLst>
              <p:tags r:id="rId5"/>
            </p:custDataLst>
          </p:nvPr>
        </p:nvSpPr>
        <p:spPr>
          <a:xfrm>
            <a:off x="761471" y="2667000"/>
            <a:ext cx="2363258" cy="457200"/>
          </a:xfrm>
          <a:noFill/>
        </p:spPr>
        <p:txBody>
          <a:bodyPr lIns="0" tIns="0" rIns="0" bIns="0" anchor="t">
            <a:normAutofit/>
          </a:bodyPr>
          <a:lstStyle>
            <a:lvl1pPr marL="0" indent="0" algn="ctr">
              <a:lnSpc>
                <a:spcPct val="125000"/>
              </a:lnSpc>
              <a:spcBef>
                <a:spcPct val="0"/>
              </a:spcBef>
              <a:spcAft>
                <a:spcPct val="0"/>
              </a:spcAft>
              <a:buNone/>
              <a:defRPr sz="2400" b="0" spc="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CONTENTS</a:t>
            </a:r>
            <a:endParaRPr lang="zh-CN" altLang="en-US"/>
          </a:p>
        </p:txBody>
      </p:sp>
      <p:sp>
        <p:nvSpPr>
          <p:cNvPr id="12" name="Title 11"/>
          <p:cNvSpPr>
            <a:spLocks noGrp="1"/>
          </p:cNvSpPr>
          <p:nvPr>
            <p:ph type="ctrTitle" idx="16385" hasCustomPrompt="1"/>
            <p:custDataLst>
              <p:tags r:id="rId6"/>
            </p:custDataLst>
          </p:nvPr>
        </p:nvSpPr>
        <p:spPr>
          <a:xfrm>
            <a:off x="760942" y="3175000"/>
            <a:ext cx="2364317" cy="762000"/>
          </a:xfrm>
          <a:noFill/>
        </p:spPr>
        <p:txBody>
          <a:bodyPr lIns="0" tIns="0" rIns="0" bIns="0" anchor="t">
            <a:normAutofit/>
          </a:bodyPr>
          <a:lstStyle>
            <a:lvl1pPr marL="0" indent="0" algn="ctr">
              <a:lnSpc>
                <a:spcPct val="104000"/>
              </a:lnSpc>
              <a:spcBef>
                <a:spcPct val="0"/>
              </a:spcBef>
              <a:spcAft>
                <a:spcPct val="0"/>
              </a:spcAft>
              <a:buNone/>
              <a:defRPr sz="4800" b="1" spc="0">
                <a:solidFill>
                  <a:schemeClr val="tx1"/>
                </a:solidFill>
              </a:defRPr>
            </a:lvl1pPr>
          </a:lstStyle>
          <a:p>
            <a:r>
              <a:rPr lang="zh-CN" altLang="en-US"/>
              <a:t>目录</a:t>
            </a:r>
            <a:endParaRPr lang="zh-CN" altLang="en-US"/>
          </a:p>
        </p:txBody>
      </p:sp>
      <p:sp>
        <p:nvSpPr>
          <p:cNvPr id="13" name="Text Placeholder 12"/>
          <p:cNvSpPr>
            <a:spLocks noGrp="1"/>
          </p:cNvSpPr>
          <p:nvPr>
            <p:ph type="body" idx="16388" hasCustomPrompt="1"/>
            <p:custDataLst>
              <p:tags r:id="rId7"/>
            </p:custDataLst>
          </p:nvPr>
        </p:nvSpPr>
        <p:spPr>
          <a:xfrm>
            <a:off x="4070350" y="2286000"/>
            <a:ext cx="596900" cy="508000"/>
          </a:xfrm>
          <a:noFill/>
        </p:spPr>
        <p:txBody>
          <a:bodyPr wrap="none" lIns="0" tIns="0" rIns="0" bIns="0" anchor="ctr">
            <a:noAutofit/>
          </a:bodyPr>
          <a:lstStyle>
            <a:lvl1pPr marL="0" indent="0" algn="ctr">
              <a:lnSpc>
                <a:spcPct val="109000"/>
              </a:lnSpc>
              <a:spcBef>
                <a:spcPct val="0"/>
              </a:spcBef>
              <a:spcAft>
                <a:spcPct val="0"/>
              </a:spcAft>
              <a:buNone/>
              <a:defRPr sz="4000" b="0" spc="0">
                <a:solidFill>
                  <a:schemeClr val="accent1"/>
                </a:solidFill>
              </a:defRPr>
            </a:lvl1pPr>
          </a:lstStyle>
          <a:p>
            <a:pPr lvl="0"/>
            <a:r>
              <a:rPr lang="zh-CN" altLang="en-US" smtClean="0"/>
              <a:t>01</a:t>
            </a:r>
            <a:endParaRPr lang="zh-CN" altLang="en-US" smtClean="0"/>
          </a:p>
        </p:txBody>
      </p:sp>
      <p:sp>
        <p:nvSpPr>
          <p:cNvPr id="14" name="装饰  3"/>
          <p:cNvSpPr>
            <a:spLocks noGrp="1"/>
          </p:cNvSpPr>
          <p:nvPr>
            <p:ph type="body" idx="16395" hasCustomPrompt="1"/>
            <p:custDataLst>
              <p:tags r:id="rId8"/>
            </p:custDataLst>
          </p:nvPr>
        </p:nvSpPr>
        <p:spPr>
          <a:xfrm>
            <a:off x="4851400" y="2209800"/>
            <a:ext cx="25400" cy="762000"/>
          </a:xfrm>
          <a:custGeom>
            <a:avLst/>
            <a:gdLst>
              <a:gd name="connisteX0" fmla="*/ 0 w 25400"/>
              <a:gd name="connsiteY0" fmla="*/ 12700 h 762000"/>
              <a:gd name="connisteX1" fmla="*/ 12700 w 25400"/>
              <a:gd name="connsiteY1" fmla="*/ 0 h 762000"/>
              <a:gd name="connisteX2" fmla="*/ 12700 w 25400"/>
              <a:gd name="connsiteY2" fmla="*/ 0 h 762000"/>
              <a:gd name="connisteX3" fmla="*/ 25400 w 25400"/>
              <a:gd name="connsiteY3" fmla="*/ 12700 h 762000"/>
              <a:gd name="connisteX4" fmla="*/ 25400 w 25400"/>
              <a:gd name="connsiteY4" fmla="*/ 749300 h 762000"/>
              <a:gd name="connisteX5" fmla="*/ 12700 w 25400"/>
              <a:gd name="connsiteY5" fmla="*/ 762000 h 762000"/>
              <a:gd name="connisteX6" fmla="*/ 12700 w 25400"/>
              <a:gd name="connsiteY6" fmla="*/ 762000 h 762000"/>
              <a:gd name="connisteX7" fmla="*/ 0 w 25400"/>
              <a:gd name="connsiteY7" fmla="*/ 749300 h 762000"/>
              <a:gd name="connisteX8" fmla="*/ 0 w 25400"/>
              <a:gd name="connsiteY8" fmla="*/ 12700 h 762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5400" h="762000">
                <a:moveTo>
                  <a:pt x="0" y="12700"/>
                </a:moveTo>
                <a:cubicBezTo>
                  <a:pt x="0" y="5686"/>
                  <a:pt x="5686" y="0"/>
                  <a:pt x="12700" y="0"/>
                </a:cubicBezTo>
                <a:lnTo>
                  <a:pt x="12700" y="0"/>
                </a:lnTo>
                <a:cubicBezTo>
                  <a:pt x="19714" y="0"/>
                  <a:pt x="25400" y="5686"/>
                  <a:pt x="25400" y="12700"/>
                </a:cubicBezTo>
                <a:lnTo>
                  <a:pt x="25400" y="749300"/>
                </a:lnTo>
                <a:cubicBezTo>
                  <a:pt x="25400" y="756314"/>
                  <a:pt x="19714" y="762000"/>
                  <a:pt x="12700" y="762000"/>
                </a:cubicBezTo>
                <a:lnTo>
                  <a:pt x="12700" y="762000"/>
                </a:lnTo>
                <a:cubicBezTo>
                  <a:pt x="5686" y="762000"/>
                  <a:pt x="0" y="756314"/>
                  <a:pt x="0" y="749300"/>
                </a:cubicBezTo>
                <a:lnTo>
                  <a:pt x="0" y="12700"/>
                </a:lnTo>
                <a:close/>
              </a:path>
            </a:pathLst>
          </a:custGeom>
          <a:solidFill>
            <a:schemeClr val="accent1">
              <a:alpha val="50000"/>
            </a:schemeClr>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5" name="Text Placeholder 14"/>
          <p:cNvSpPr>
            <a:spLocks noGrp="1"/>
          </p:cNvSpPr>
          <p:nvPr>
            <p:ph type="body" idx="16387" hasCustomPrompt="1"/>
            <p:custDataLst>
              <p:tags r:id="rId9"/>
            </p:custDataLst>
          </p:nvPr>
        </p:nvSpPr>
        <p:spPr>
          <a:xfrm>
            <a:off x="5080000" y="2133600"/>
            <a:ext cx="2324100" cy="914400"/>
          </a:xfrm>
          <a:noFill/>
        </p:spPr>
        <p:txBody>
          <a:bodyPr lIns="0" tIns="0" rIns="0" bIns="0" anchor="ctr">
            <a:normAutofit/>
          </a:bodyPr>
          <a:lstStyle>
            <a:lvl1pPr marL="0" indent="0" algn="l">
              <a:lnSpc>
                <a:spcPct val="118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6" name="Text Placeholder 15"/>
          <p:cNvSpPr>
            <a:spLocks noGrp="1"/>
          </p:cNvSpPr>
          <p:nvPr>
            <p:ph type="body" idx="16390" hasCustomPrompt="1"/>
            <p:custDataLst>
              <p:tags r:id="rId10"/>
            </p:custDataLst>
          </p:nvPr>
        </p:nvSpPr>
        <p:spPr>
          <a:xfrm>
            <a:off x="7994650" y="2286000"/>
            <a:ext cx="596900" cy="508000"/>
          </a:xfrm>
          <a:noFill/>
        </p:spPr>
        <p:txBody>
          <a:bodyPr wrap="none" lIns="0" tIns="0" rIns="0" bIns="0" anchor="ctr">
            <a:noAutofit/>
          </a:bodyPr>
          <a:lstStyle>
            <a:lvl1pPr marL="0" indent="0" algn="ctr">
              <a:lnSpc>
                <a:spcPct val="109000"/>
              </a:lnSpc>
              <a:spcBef>
                <a:spcPct val="0"/>
              </a:spcBef>
              <a:spcAft>
                <a:spcPct val="0"/>
              </a:spcAft>
              <a:buNone/>
              <a:defRPr sz="4000" b="0" spc="0">
                <a:solidFill>
                  <a:schemeClr val="accent1"/>
                </a:solidFill>
              </a:defRPr>
            </a:lvl1pPr>
          </a:lstStyle>
          <a:p>
            <a:pPr lvl="0"/>
            <a:r>
              <a:rPr lang="zh-CN" altLang="en-US" smtClean="0"/>
              <a:t>02</a:t>
            </a:r>
            <a:endParaRPr lang="zh-CN" altLang="en-US" smtClean="0"/>
          </a:p>
        </p:txBody>
      </p:sp>
      <p:sp>
        <p:nvSpPr>
          <p:cNvPr id="17" name="装饰  6"/>
          <p:cNvSpPr>
            <a:spLocks noGrp="1"/>
          </p:cNvSpPr>
          <p:nvPr>
            <p:ph type="body" idx="16396" hasCustomPrompt="1"/>
            <p:custDataLst>
              <p:tags r:id="rId11"/>
            </p:custDataLst>
          </p:nvPr>
        </p:nvSpPr>
        <p:spPr>
          <a:xfrm>
            <a:off x="8775700" y="2209800"/>
            <a:ext cx="25400" cy="762000"/>
          </a:xfrm>
          <a:custGeom>
            <a:avLst/>
            <a:gdLst>
              <a:gd name="connisteX0" fmla="*/ 0 w 25400"/>
              <a:gd name="connsiteY0" fmla="*/ 12700 h 762000"/>
              <a:gd name="connisteX1" fmla="*/ 12700 w 25400"/>
              <a:gd name="connsiteY1" fmla="*/ 0 h 762000"/>
              <a:gd name="connisteX2" fmla="*/ 12700 w 25400"/>
              <a:gd name="connsiteY2" fmla="*/ 0 h 762000"/>
              <a:gd name="connisteX3" fmla="*/ 25400 w 25400"/>
              <a:gd name="connsiteY3" fmla="*/ 12700 h 762000"/>
              <a:gd name="connisteX4" fmla="*/ 25400 w 25400"/>
              <a:gd name="connsiteY4" fmla="*/ 749300 h 762000"/>
              <a:gd name="connisteX5" fmla="*/ 12700 w 25400"/>
              <a:gd name="connsiteY5" fmla="*/ 762000 h 762000"/>
              <a:gd name="connisteX6" fmla="*/ 12700 w 25400"/>
              <a:gd name="connsiteY6" fmla="*/ 762000 h 762000"/>
              <a:gd name="connisteX7" fmla="*/ 0 w 25400"/>
              <a:gd name="connsiteY7" fmla="*/ 749300 h 762000"/>
              <a:gd name="connisteX8" fmla="*/ 0 w 25400"/>
              <a:gd name="connsiteY8" fmla="*/ 12700 h 762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5400" h="762000">
                <a:moveTo>
                  <a:pt x="0" y="12700"/>
                </a:moveTo>
                <a:cubicBezTo>
                  <a:pt x="0" y="5686"/>
                  <a:pt x="5686" y="0"/>
                  <a:pt x="12700" y="0"/>
                </a:cubicBezTo>
                <a:lnTo>
                  <a:pt x="12700" y="0"/>
                </a:lnTo>
                <a:cubicBezTo>
                  <a:pt x="19714" y="0"/>
                  <a:pt x="25400" y="5686"/>
                  <a:pt x="25400" y="12700"/>
                </a:cubicBezTo>
                <a:lnTo>
                  <a:pt x="25400" y="749300"/>
                </a:lnTo>
                <a:cubicBezTo>
                  <a:pt x="25400" y="756314"/>
                  <a:pt x="19714" y="762000"/>
                  <a:pt x="12700" y="762000"/>
                </a:cubicBezTo>
                <a:lnTo>
                  <a:pt x="12700" y="762000"/>
                </a:lnTo>
                <a:cubicBezTo>
                  <a:pt x="5686" y="762000"/>
                  <a:pt x="0" y="756314"/>
                  <a:pt x="0" y="749300"/>
                </a:cubicBezTo>
                <a:lnTo>
                  <a:pt x="0" y="12700"/>
                </a:lnTo>
                <a:close/>
              </a:path>
            </a:pathLst>
          </a:custGeom>
          <a:solidFill>
            <a:schemeClr val="accent1">
              <a:alpha val="50000"/>
            </a:schemeClr>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8" name="Text Placeholder 17"/>
          <p:cNvSpPr>
            <a:spLocks noGrp="1"/>
          </p:cNvSpPr>
          <p:nvPr>
            <p:ph type="body" idx="16389" hasCustomPrompt="1"/>
            <p:custDataLst>
              <p:tags r:id="rId12"/>
            </p:custDataLst>
          </p:nvPr>
        </p:nvSpPr>
        <p:spPr>
          <a:xfrm>
            <a:off x="9004300" y="2133600"/>
            <a:ext cx="2324100" cy="914400"/>
          </a:xfrm>
          <a:noFill/>
        </p:spPr>
        <p:txBody>
          <a:bodyPr lIns="0" tIns="0" rIns="0" bIns="0" anchor="ctr">
            <a:normAutofit/>
          </a:bodyPr>
          <a:lstStyle>
            <a:lvl1pPr marL="0" indent="0" algn="l">
              <a:lnSpc>
                <a:spcPct val="118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9" name="Text Placeholder 18"/>
          <p:cNvSpPr>
            <a:spLocks noGrp="1"/>
          </p:cNvSpPr>
          <p:nvPr>
            <p:ph type="body" idx="16392" hasCustomPrompt="1"/>
            <p:custDataLst>
              <p:tags r:id="rId13"/>
            </p:custDataLst>
          </p:nvPr>
        </p:nvSpPr>
        <p:spPr>
          <a:xfrm>
            <a:off x="4070350" y="3962400"/>
            <a:ext cx="596900" cy="508000"/>
          </a:xfrm>
          <a:noFill/>
        </p:spPr>
        <p:txBody>
          <a:bodyPr wrap="none" lIns="0" tIns="0" rIns="0" bIns="0" anchor="ctr">
            <a:noAutofit/>
          </a:bodyPr>
          <a:lstStyle>
            <a:lvl1pPr marL="0" indent="0" algn="ctr">
              <a:lnSpc>
                <a:spcPct val="109000"/>
              </a:lnSpc>
              <a:spcBef>
                <a:spcPct val="0"/>
              </a:spcBef>
              <a:spcAft>
                <a:spcPct val="0"/>
              </a:spcAft>
              <a:buNone/>
              <a:defRPr sz="4000" b="0" spc="0">
                <a:solidFill>
                  <a:schemeClr val="accent1"/>
                </a:solidFill>
              </a:defRPr>
            </a:lvl1pPr>
          </a:lstStyle>
          <a:p>
            <a:pPr lvl="0"/>
            <a:r>
              <a:rPr lang="zh-CN" altLang="en-US" smtClean="0"/>
              <a:t>03</a:t>
            </a:r>
            <a:endParaRPr lang="zh-CN" altLang="en-US" smtClean="0"/>
          </a:p>
        </p:txBody>
      </p:sp>
      <p:sp>
        <p:nvSpPr>
          <p:cNvPr id="20" name="装饰  9"/>
          <p:cNvSpPr>
            <a:spLocks noGrp="1"/>
          </p:cNvSpPr>
          <p:nvPr>
            <p:ph type="body" idx="16397" hasCustomPrompt="1"/>
            <p:custDataLst>
              <p:tags r:id="rId14"/>
            </p:custDataLst>
          </p:nvPr>
        </p:nvSpPr>
        <p:spPr>
          <a:xfrm>
            <a:off x="4851400" y="3886200"/>
            <a:ext cx="25400" cy="762000"/>
          </a:xfrm>
          <a:custGeom>
            <a:avLst/>
            <a:gdLst>
              <a:gd name="connisteX0" fmla="*/ 0 w 25400"/>
              <a:gd name="connsiteY0" fmla="*/ 12700 h 762000"/>
              <a:gd name="connisteX1" fmla="*/ 12700 w 25400"/>
              <a:gd name="connsiteY1" fmla="*/ 0 h 762000"/>
              <a:gd name="connisteX2" fmla="*/ 12700 w 25400"/>
              <a:gd name="connsiteY2" fmla="*/ 0 h 762000"/>
              <a:gd name="connisteX3" fmla="*/ 25400 w 25400"/>
              <a:gd name="connsiteY3" fmla="*/ 12700 h 762000"/>
              <a:gd name="connisteX4" fmla="*/ 25400 w 25400"/>
              <a:gd name="connsiteY4" fmla="*/ 749300 h 762000"/>
              <a:gd name="connisteX5" fmla="*/ 12700 w 25400"/>
              <a:gd name="connsiteY5" fmla="*/ 762000 h 762000"/>
              <a:gd name="connisteX6" fmla="*/ 12700 w 25400"/>
              <a:gd name="connsiteY6" fmla="*/ 762000 h 762000"/>
              <a:gd name="connisteX7" fmla="*/ 0 w 25400"/>
              <a:gd name="connsiteY7" fmla="*/ 749300 h 762000"/>
              <a:gd name="connisteX8" fmla="*/ 0 w 25400"/>
              <a:gd name="connsiteY8" fmla="*/ 12700 h 762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5400" h="762000">
                <a:moveTo>
                  <a:pt x="0" y="12700"/>
                </a:moveTo>
                <a:cubicBezTo>
                  <a:pt x="0" y="5686"/>
                  <a:pt x="5686" y="0"/>
                  <a:pt x="12700" y="0"/>
                </a:cubicBezTo>
                <a:lnTo>
                  <a:pt x="12700" y="0"/>
                </a:lnTo>
                <a:cubicBezTo>
                  <a:pt x="19714" y="0"/>
                  <a:pt x="25400" y="5686"/>
                  <a:pt x="25400" y="12700"/>
                </a:cubicBezTo>
                <a:lnTo>
                  <a:pt x="25400" y="749300"/>
                </a:lnTo>
                <a:cubicBezTo>
                  <a:pt x="25400" y="756314"/>
                  <a:pt x="19714" y="762000"/>
                  <a:pt x="12700" y="762000"/>
                </a:cubicBezTo>
                <a:lnTo>
                  <a:pt x="12700" y="762000"/>
                </a:lnTo>
                <a:cubicBezTo>
                  <a:pt x="5686" y="762000"/>
                  <a:pt x="0" y="756314"/>
                  <a:pt x="0" y="749300"/>
                </a:cubicBezTo>
                <a:lnTo>
                  <a:pt x="0" y="12700"/>
                </a:lnTo>
                <a:close/>
              </a:path>
            </a:pathLst>
          </a:custGeom>
          <a:solidFill>
            <a:schemeClr val="accent1">
              <a:alpha val="50000"/>
            </a:schemeClr>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21" name="Text Placeholder 20"/>
          <p:cNvSpPr>
            <a:spLocks noGrp="1"/>
          </p:cNvSpPr>
          <p:nvPr>
            <p:ph type="body" idx="16391" hasCustomPrompt="1"/>
            <p:custDataLst>
              <p:tags r:id="rId15"/>
            </p:custDataLst>
          </p:nvPr>
        </p:nvSpPr>
        <p:spPr>
          <a:xfrm>
            <a:off x="5080000" y="3810000"/>
            <a:ext cx="2324100" cy="914400"/>
          </a:xfrm>
          <a:noFill/>
        </p:spPr>
        <p:txBody>
          <a:bodyPr lIns="0" tIns="0" rIns="0" bIns="0" anchor="ctr">
            <a:normAutofit/>
          </a:bodyPr>
          <a:lstStyle>
            <a:lvl1pPr marL="0" indent="0" algn="l">
              <a:lnSpc>
                <a:spcPct val="118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22" name="Text Placeholder 21"/>
          <p:cNvSpPr>
            <a:spLocks noGrp="1"/>
          </p:cNvSpPr>
          <p:nvPr>
            <p:ph type="body" idx="16394" hasCustomPrompt="1"/>
            <p:custDataLst>
              <p:tags r:id="rId16"/>
            </p:custDataLst>
          </p:nvPr>
        </p:nvSpPr>
        <p:spPr>
          <a:xfrm>
            <a:off x="7994650" y="3962400"/>
            <a:ext cx="596900" cy="508000"/>
          </a:xfrm>
          <a:noFill/>
        </p:spPr>
        <p:txBody>
          <a:bodyPr wrap="none" lIns="0" tIns="0" rIns="0" bIns="0" anchor="ctr">
            <a:noAutofit/>
          </a:bodyPr>
          <a:lstStyle>
            <a:lvl1pPr marL="0" indent="0" algn="ctr">
              <a:lnSpc>
                <a:spcPct val="109000"/>
              </a:lnSpc>
              <a:spcBef>
                <a:spcPct val="0"/>
              </a:spcBef>
              <a:spcAft>
                <a:spcPct val="0"/>
              </a:spcAft>
              <a:buNone/>
              <a:defRPr sz="4000" b="0" spc="0">
                <a:solidFill>
                  <a:schemeClr val="accent1"/>
                </a:solidFill>
              </a:defRPr>
            </a:lvl1pPr>
          </a:lstStyle>
          <a:p>
            <a:pPr lvl="0"/>
            <a:r>
              <a:rPr lang="zh-CN" altLang="en-US" smtClean="0"/>
              <a:t>04</a:t>
            </a:r>
            <a:endParaRPr lang="zh-CN" altLang="en-US" smtClean="0"/>
          </a:p>
        </p:txBody>
      </p:sp>
      <p:sp>
        <p:nvSpPr>
          <p:cNvPr id="23" name="装饰  2"/>
          <p:cNvSpPr>
            <a:spLocks noGrp="1"/>
          </p:cNvSpPr>
          <p:nvPr>
            <p:ph type="body" idx="16398" hasCustomPrompt="1"/>
            <p:custDataLst>
              <p:tags r:id="rId17"/>
            </p:custDataLst>
          </p:nvPr>
        </p:nvSpPr>
        <p:spPr>
          <a:xfrm>
            <a:off x="8775700" y="3886200"/>
            <a:ext cx="25400" cy="762000"/>
          </a:xfrm>
          <a:custGeom>
            <a:avLst/>
            <a:gdLst>
              <a:gd name="connisteX0" fmla="*/ 0 w 25400"/>
              <a:gd name="connsiteY0" fmla="*/ 12700 h 762000"/>
              <a:gd name="connisteX1" fmla="*/ 12700 w 25400"/>
              <a:gd name="connsiteY1" fmla="*/ 0 h 762000"/>
              <a:gd name="connisteX2" fmla="*/ 12700 w 25400"/>
              <a:gd name="connsiteY2" fmla="*/ 0 h 762000"/>
              <a:gd name="connisteX3" fmla="*/ 25400 w 25400"/>
              <a:gd name="connsiteY3" fmla="*/ 12700 h 762000"/>
              <a:gd name="connisteX4" fmla="*/ 25400 w 25400"/>
              <a:gd name="connsiteY4" fmla="*/ 749300 h 762000"/>
              <a:gd name="connisteX5" fmla="*/ 12700 w 25400"/>
              <a:gd name="connsiteY5" fmla="*/ 762000 h 762000"/>
              <a:gd name="connisteX6" fmla="*/ 12700 w 25400"/>
              <a:gd name="connsiteY6" fmla="*/ 762000 h 762000"/>
              <a:gd name="connisteX7" fmla="*/ 0 w 25400"/>
              <a:gd name="connsiteY7" fmla="*/ 749300 h 762000"/>
              <a:gd name="connisteX8" fmla="*/ 0 w 25400"/>
              <a:gd name="connsiteY8" fmla="*/ 12700 h 762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5400" h="762000">
                <a:moveTo>
                  <a:pt x="0" y="12700"/>
                </a:moveTo>
                <a:cubicBezTo>
                  <a:pt x="0" y="5686"/>
                  <a:pt x="5686" y="0"/>
                  <a:pt x="12700" y="0"/>
                </a:cubicBezTo>
                <a:lnTo>
                  <a:pt x="12700" y="0"/>
                </a:lnTo>
                <a:cubicBezTo>
                  <a:pt x="19714" y="0"/>
                  <a:pt x="25400" y="5686"/>
                  <a:pt x="25400" y="12700"/>
                </a:cubicBezTo>
                <a:lnTo>
                  <a:pt x="25400" y="749300"/>
                </a:lnTo>
                <a:cubicBezTo>
                  <a:pt x="25400" y="756314"/>
                  <a:pt x="19714" y="762000"/>
                  <a:pt x="12700" y="762000"/>
                </a:cubicBezTo>
                <a:lnTo>
                  <a:pt x="12700" y="762000"/>
                </a:lnTo>
                <a:cubicBezTo>
                  <a:pt x="5686" y="762000"/>
                  <a:pt x="0" y="756314"/>
                  <a:pt x="0" y="749300"/>
                </a:cubicBezTo>
                <a:lnTo>
                  <a:pt x="0" y="12700"/>
                </a:lnTo>
                <a:close/>
              </a:path>
            </a:pathLst>
          </a:custGeom>
          <a:solidFill>
            <a:schemeClr val="accent1">
              <a:alpha val="50000"/>
            </a:schemeClr>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24" name="Text Placeholder 23"/>
          <p:cNvSpPr>
            <a:spLocks noGrp="1"/>
          </p:cNvSpPr>
          <p:nvPr>
            <p:ph type="body" idx="16393" hasCustomPrompt="1"/>
            <p:custDataLst>
              <p:tags r:id="rId18"/>
            </p:custDataLst>
          </p:nvPr>
        </p:nvSpPr>
        <p:spPr>
          <a:xfrm>
            <a:off x="9004300" y="3810000"/>
            <a:ext cx="2324100" cy="914400"/>
          </a:xfrm>
          <a:noFill/>
        </p:spPr>
        <p:txBody>
          <a:bodyPr lIns="0" tIns="0" rIns="0" bIns="0" anchor="ctr">
            <a:normAutofit/>
          </a:bodyPr>
          <a:lstStyle>
            <a:lvl1pPr marL="0" indent="0" algn="l">
              <a:lnSpc>
                <a:spcPct val="118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FD6A28D-5511-41D0-91B7-D99251AD8E8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7007430-514F-4CCB-9AB4-BBCEEA4E304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slideLayout" Target="../slideLayouts/slideLayout11.xml"/><Relationship Id="rId7" Type="http://schemas.openxmlformats.org/officeDocument/2006/relationships/slideLayout" Target="../slideLayouts/slideLayout10.xml"/><Relationship Id="rId6" Type="http://schemas.openxmlformats.org/officeDocument/2006/relationships/slideLayout" Target="../slideLayouts/slideLayout9.xml"/><Relationship Id="rId5" Type="http://schemas.openxmlformats.org/officeDocument/2006/relationships/slideLayout" Target="../slideLayouts/slideLayout8.xml"/><Relationship Id="rId4" Type="http://schemas.openxmlformats.org/officeDocument/2006/relationships/slideLayout" Target="../slideLayouts/slideLayout7.xml"/><Relationship Id="rId3" Type="http://schemas.openxmlformats.org/officeDocument/2006/relationships/slideLayout" Target="../slideLayouts/slideLayout6.xml"/><Relationship Id="rId2" Type="http://schemas.openxmlformats.org/officeDocument/2006/relationships/slideLayout" Target="../slideLayouts/slideLayout5.xml"/><Relationship Id="rId12" Type="http://schemas.openxmlformats.org/officeDocument/2006/relationships/theme" Target="../theme/theme2.xml"/><Relationship Id="rId11" Type="http://schemas.openxmlformats.org/officeDocument/2006/relationships/slideLayout" Target="../slideLayouts/slideLayout14.xml"/><Relationship Id="rId10" Type="http://schemas.openxmlformats.org/officeDocument/2006/relationships/slideLayout" Target="../slideLayouts/slideLayout13.xml"/><Relationship Id="rId1"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3.xml"/><Relationship Id="rId8" Type="http://schemas.openxmlformats.org/officeDocument/2006/relationships/slideLayout" Target="../slideLayouts/slideLayout22.xml"/><Relationship Id="rId7" Type="http://schemas.openxmlformats.org/officeDocument/2006/relationships/slideLayout" Target="../slideLayouts/slideLayout21.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4" Type="http://schemas.openxmlformats.org/officeDocument/2006/relationships/theme" Target="../theme/theme3.xml"/><Relationship Id="rId23" Type="http://schemas.openxmlformats.org/officeDocument/2006/relationships/tags" Target="../tags/tag87.xml"/><Relationship Id="rId22" Type="http://schemas.openxmlformats.org/officeDocument/2006/relationships/tags" Target="../tags/tag86.xml"/><Relationship Id="rId21" Type="http://schemas.openxmlformats.org/officeDocument/2006/relationships/tags" Target="../tags/tag85.xml"/><Relationship Id="rId20" Type="http://schemas.openxmlformats.org/officeDocument/2006/relationships/tags" Target="../tags/tag84.xml"/><Relationship Id="rId2" Type="http://schemas.openxmlformats.org/officeDocument/2006/relationships/slideLayout" Target="../slideLayouts/slideLayout16.xml"/><Relationship Id="rId19" Type="http://schemas.openxmlformats.org/officeDocument/2006/relationships/tags" Target="../tags/tag83.xml"/><Relationship Id="rId18" Type="http://schemas.openxmlformats.org/officeDocument/2006/relationships/tags" Target="../tags/tag82.xml"/><Relationship Id="rId17" Type="http://schemas.openxmlformats.org/officeDocument/2006/relationships/image" Target="../media/image9.png"/><Relationship Id="rId16" Type="http://schemas.openxmlformats.org/officeDocument/2006/relationships/tags" Target="../tags/tag81.xml"/><Relationship Id="rId15" Type="http://schemas.openxmlformats.org/officeDocument/2006/relationships/tags" Target="../tags/tag80.xml"/><Relationship Id="rId14" Type="http://schemas.openxmlformats.org/officeDocument/2006/relationships/image" Target="../media/image8.jpeg"/><Relationship Id="rId13" Type="http://schemas.openxmlformats.org/officeDocument/2006/relationships/tags" Target="../tags/tag79.xml"/><Relationship Id="rId12" Type="http://schemas.openxmlformats.org/officeDocument/2006/relationships/slideLayout" Target="../slideLayouts/slideLayout26.xml"/><Relationship Id="rId11" Type="http://schemas.openxmlformats.org/officeDocument/2006/relationships/slideLayout" Target="../slideLayouts/slideLayout25.xml"/><Relationship Id="rId10" Type="http://schemas.openxmlformats.org/officeDocument/2006/relationships/slideLayout" Target="../slideLayouts/slideLayout24.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sldNum="0" hdr="0" ftr="0"/>
  <p:txStyles>
    <p:titleStyle>
      <a:lvl1pPr algn="ctr" rtl="0" eaLnBrk="0" fontAlgn="base" hangingPunct="0">
        <a:spcBef>
          <a:spcPct val="0"/>
        </a:spcBef>
        <a:spcAft>
          <a:spcPct val="0"/>
        </a:spcAft>
        <a:buFont typeface="Arial" panose="020B0604020202020204" pitchFamily="34" charset="0"/>
        <a:defRPr sz="4400" kern="1200">
          <a:solidFill>
            <a:schemeClr val="tx2"/>
          </a:solidFill>
          <a:latin typeface="+mj-lt"/>
          <a:ea typeface="+mj-ea"/>
          <a:cs typeface="+mj-cs"/>
        </a:defRPr>
      </a:lvl1pPr>
      <a:lvl2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5pPr>
      <a:lvl6pPr marL="4572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6pPr>
      <a:lvl7pPr marL="9144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7pPr>
      <a:lvl8pPr marL="13716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8pPr>
      <a:lvl9pPr marL="18288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0" fontAlgn="base" latinLnBrk="0" hangingPunct="0">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1pPr>
      <a:lvl2pPr marL="457200" lvl="1"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2pPr>
      <a:lvl3pPr marL="914400" lvl="2"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3pPr>
      <a:lvl4pPr marL="1371600" lvl="3"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4pPr>
      <a:lvl5pPr marL="1828800" lvl="4"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5pPr>
      <a:lvl6pPr marL="2286000" lvl="5"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6pPr>
      <a:lvl7pPr marL="2743200" lvl="6"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7pPr>
      <a:lvl8pPr marL="3200400" lvl="7"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8pPr>
      <a:lvl9pPr marL="3657600" lvl="8" indent="0" algn="ctr" defTabSz="914400" eaLnBrk="1" fontAlgn="base" latinLnBrk="0" hangingPunct="1">
        <a:spcBef>
          <a:spcPct val="0"/>
        </a:spcBef>
        <a:spcAft>
          <a:spcPct val="0"/>
        </a:spcAft>
        <a:buFont typeface="Arial" panose="020B0604020202020204" pitchFamily="34" charset="0"/>
        <a:buNone/>
        <a:defRPr sz="1800" b="0" i="0" u="none" kern="1200" baseline="0">
          <a:solidFill>
            <a:schemeClr val="bg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D6A28D-5511-41D0-91B7-D99251AD8E8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007430-514F-4CCB-9AB4-BBCEEA4E304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图片 7" descr="未标题-1"/>
          <p:cNvPicPr>
            <a:picLocks noChangeAspect="1"/>
          </p:cNvPicPr>
          <p:nvPr userDrawn="1">
            <p:custDataLst>
              <p:tags r:id="rId13"/>
            </p:custDataLst>
          </p:nvPr>
        </p:nvPicPr>
        <p:blipFill>
          <a:blip r:embed="rId14"/>
          <a:stretch>
            <a:fillRect/>
          </a:stretch>
        </p:blipFill>
        <p:spPr>
          <a:xfrm>
            <a:off x="0" y="0"/>
            <a:ext cx="12192000" cy="6857365"/>
          </a:xfrm>
          <a:prstGeom prst="rect">
            <a:avLst/>
          </a:prstGeom>
        </p:spPr>
      </p:pic>
      <p:sp useBgFill="1">
        <p:nvSpPr>
          <p:cNvPr id="9" name="圆角矩形 8"/>
          <p:cNvSpPr/>
          <p:nvPr userDrawn="1">
            <p:custDataLst>
              <p:tags r:id="rId15"/>
            </p:custDataLst>
          </p:nvPr>
        </p:nvSpPr>
        <p:spPr>
          <a:xfrm>
            <a:off x="192405" y="173990"/>
            <a:ext cx="11807190" cy="6548120"/>
          </a:xfrm>
          <a:prstGeom prst="roundRect">
            <a:avLst>
              <a:gd name="adj" fmla="val 2880"/>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1800">
              <a:solidFill>
                <a:schemeClr val="bg1"/>
              </a:solidFill>
            </a:endParaRPr>
          </a:p>
        </p:txBody>
      </p:sp>
      <p:pic>
        <p:nvPicPr>
          <p:cNvPr id="10" name="图片 9" descr="生成同系列图片 (2)"/>
          <p:cNvPicPr>
            <a:picLocks noChangeAspect="1"/>
          </p:cNvPicPr>
          <p:nvPr userDrawn="1">
            <p:custDataLst>
              <p:tags r:id="rId16"/>
            </p:custDataLst>
          </p:nvPr>
        </p:nvPicPr>
        <p:blipFill>
          <a:blip r:embed="rId17"/>
          <a:stretch>
            <a:fillRect/>
          </a:stretch>
        </p:blipFill>
        <p:spPr>
          <a:xfrm>
            <a:off x="11334750" y="5725160"/>
            <a:ext cx="664845" cy="1031240"/>
          </a:xfrm>
          <a:prstGeom prst="rect">
            <a:avLst/>
          </a:prstGeom>
        </p:spPr>
      </p:pic>
      <p:sp>
        <p:nvSpPr>
          <p:cNvPr id="2" name="标题占位符 1"/>
          <p:cNvSpPr>
            <a:spLocks noGrp="1"/>
          </p:cNvSpPr>
          <p:nvPr>
            <p:ph type="title"/>
            <p:custDataLst>
              <p:tags r:id="rId18"/>
            </p:custDataLst>
          </p:nvPr>
        </p:nvSpPr>
        <p:spPr>
          <a:xfrm>
            <a:off x="695960" y="360000"/>
            <a:ext cx="10800000" cy="720000"/>
          </a:xfrm>
          <a:prstGeom prst="rect">
            <a:avLst/>
          </a:prstGeom>
        </p:spPr>
        <p:txBody>
          <a:bodyPr vert="horz" wrap="square" lIns="0" tIns="0" rIns="0" bIns="0" rtlCol="0" anchor="b">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9"/>
            </p:custDataLst>
          </p:nvPr>
        </p:nvSpPr>
        <p:spPr>
          <a:xfrm>
            <a:off x="695960" y="1301749"/>
            <a:ext cx="10800000" cy="4873625"/>
          </a:xfrm>
          <a:prstGeom prst="rect">
            <a:avLst/>
          </a:prstGeom>
        </p:spPr>
        <p:txBody>
          <a:bodyPr vert="horz" wrap="square" lIns="0" tIns="0" rIns="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2"/>
            <p:custDataLst>
              <p:tags r:id="rId20"/>
            </p:custDataLst>
          </p:nvPr>
        </p:nvSpPr>
        <p:spPr>
          <a:xfrm>
            <a:off x="695960" y="6356350"/>
            <a:ext cx="2743200" cy="365125"/>
          </a:xfrm>
          <a:prstGeom prst="rect">
            <a:avLst/>
          </a:prstGeom>
        </p:spPr>
        <p:txBody>
          <a:bodyPr vert="horz" wrap="square" lIns="91440" tIns="45720" rIns="91440" bIns="45720" rtlCol="0" anchor="ctr">
            <a:normAutofit/>
          </a:bodyP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3"/>
            <p:custDataLst>
              <p:tags r:id="rId21"/>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2"/>
            </p:custDataLst>
          </p:nvPr>
        </p:nvSpPr>
        <p:spPr>
          <a:xfrm>
            <a:off x="8753983" y="6356350"/>
            <a:ext cx="2743200" cy="365125"/>
          </a:xfrm>
          <a:prstGeom prst="rect">
            <a:avLst/>
          </a:prstGeom>
        </p:spPr>
        <p:txBody>
          <a:bodyPr vert="horz" wrap="square" lIns="91440" tIns="45720" rIns="91440" bIns="45720" rtlCol="0" anchor="ctr">
            <a:normAutofit/>
          </a:bodyP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11" name="KSO_TEMPLATE" hidden="1"/>
          <p:cNvSpPr/>
          <p:nvPr userDrawn="1">
            <p:custDataLst>
              <p:tags r:id="rId23"/>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Lst>
  <p:txStyles>
    <p:titleStyle>
      <a:lvl1pPr algn="l" defTabSz="914400" rtl="0" eaLnBrk="1" latinLnBrk="0" hangingPunct="1">
        <a:lnSpc>
          <a:spcPct val="100000"/>
        </a:lnSpc>
        <a:spcBef>
          <a:spcPct val="0"/>
        </a:spcBef>
        <a:buNone/>
        <a:defRPr sz="3200" b="1" kern="1200">
          <a:solidFill>
            <a:schemeClr val="accent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400" kern="1200">
          <a:solidFill>
            <a:schemeClr val="tx1"/>
          </a:solidFill>
          <a:latin typeface="+mn-lt"/>
          <a:ea typeface="+mn-ea"/>
          <a:cs typeface="+mn-cs"/>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solidFill>
          <a:latin typeface="+mn-lt"/>
          <a:ea typeface="+mn-ea"/>
          <a:cs typeface="+mn-cs"/>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solidFill>
          <a:latin typeface="+mn-lt"/>
          <a:ea typeface="+mn-ea"/>
          <a:cs typeface="+mn-cs"/>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solidFill>
          <a:latin typeface="+mn-lt"/>
          <a:ea typeface="+mn-ea"/>
          <a:cs typeface="+mn-cs"/>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15.xml"/><Relationship Id="rId4" Type="http://schemas.openxmlformats.org/officeDocument/2006/relationships/tags" Target="../tags/tag122.xml"/><Relationship Id="rId3" Type="http://schemas.openxmlformats.org/officeDocument/2006/relationships/image" Target="../media/image16.png"/><Relationship Id="rId2" Type="http://schemas.openxmlformats.org/officeDocument/2006/relationships/tags" Target="../tags/tag121.xml"/><Relationship Id="rId1" Type="http://schemas.openxmlformats.org/officeDocument/2006/relationships/tags" Target="../tags/tag120.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5.xml"/><Relationship Id="rId4" Type="http://schemas.openxmlformats.org/officeDocument/2006/relationships/tags" Target="../tags/tag125.xml"/><Relationship Id="rId3" Type="http://schemas.openxmlformats.org/officeDocument/2006/relationships/image" Target="../media/image17.png"/><Relationship Id="rId2" Type="http://schemas.openxmlformats.org/officeDocument/2006/relationships/tags" Target="../tags/tag124.xml"/><Relationship Id="rId1" Type="http://schemas.openxmlformats.org/officeDocument/2006/relationships/tags" Target="../tags/tag123.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28.xml"/><Relationship Id="rId2" Type="http://schemas.openxmlformats.org/officeDocument/2006/relationships/tags" Target="../tags/tag127.xml"/><Relationship Id="rId1" Type="http://schemas.openxmlformats.org/officeDocument/2006/relationships/tags" Target="../tags/tag126.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31.xml"/><Relationship Id="rId2" Type="http://schemas.openxmlformats.org/officeDocument/2006/relationships/tags" Target="../tags/tag130.xml"/><Relationship Id="rId1" Type="http://schemas.openxmlformats.org/officeDocument/2006/relationships/tags" Target="../tags/tag129.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tags" Target="../tags/tag133.xml"/><Relationship Id="rId1" Type="http://schemas.openxmlformats.org/officeDocument/2006/relationships/tags" Target="../tags/tag132.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tags" Target="../tags/tag13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tags" Target="../tags/tag138.xml"/><Relationship Id="rId1" Type="http://schemas.openxmlformats.org/officeDocument/2006/relationships/tags" Target="../tags/tag137.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tags" Target="../tags/tag13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88.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9" Type="http://schemas.openxmlformats.org/officeDocument/2006/relationships/tags" Target="../tags/tag97.xml"/><Relationship Id="rId8" Type="http://schemas.openxmlformats.org/officeDocument/2006/relationships/tags" Target="../tags/tag96.xml"/><Relationship Id="rId7" Type="http://schemas.openxmlformats.org/officeDocument/2006/relationships/tags" Target="../tags/tag95.xml"/><Relationship Id="rId6" Type="http://schemas.openxmlformats.org/officeDocument/2006/relationships/tags" Target="../tags/tag94.xml"/><Relationship Id="rId5" Type="http://schemas.openxmlformats.org/officeDocument/2006/relationships/tags" Target="../tags/tag93.xml"/><Relationship Id="rId4" Type="http://schemas.openxmlformats.org/officeDocument/2006/relationships/tags" Target="../tags/tag92.xml"/><Relationship Id="rId3" Type="http://schemas.openxmlformats.org/officeDocument/2006/relationships/tags" Target="../tags/tag91.xml"/><Relationship Id="rId2" Type="http://schemas.openxmlformats.org/officeDocument/2006/relationships/tags" Target="../tags/tag90.xml"/><Relationship Id="rId12" Type="http://schemas.openxmlformats.org/officeDocument/2006/relationships/slideLayout" Target="../slideLayouts/slideLayout26.xml"/><Relationship Id="rId11" Type="http://schemas.openxmlformats.org/officeDocument/2006/relationships/tags" Target="../tags/tag99.xml"/><Relationship Id="rId10" Type="http://schemas.openxmlformats.org/officeDocument/2006/relationships/tags" Target="../tags/tag98.xml"/><Relationship Id="rId1" Type="http://schemas.openxmlformats.org/officeDocument/2006/relationships/tags" Target="../tags/tag89.xml"/></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15.xml"/><Relationship Id="rId7" Type="http://schemas.openxmlformats.org/officeDocument/2006/relationships/tags" Target="../tags/tag103.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 Id="rId3" Type="http://schemas.openxmlformats.org/officeDocument/2006/relationships/tags" Target="../tags/tag102.xml"/><Relationship Id="rId2" Type="http://schemas.openxmlformats.org/officeDocument/2006/relationships/tags" Target="../tags/tag101.xml"/><Relationship Id="rId1" Type="http://schemas.openxmlformats.org/officeDocument/2006/relationships/tags" Target="../tags/tag100.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15.xml"/><Relationship Id="rId6" Type="http://schemas.openxmlformats.org/officeDocument/2006/relationships/tags" Target="../tags/tag106.xml"/><Relationship Id="rId5" Type="http://schemas.openxmlformats.org/officeDocument/2006/relationships/image" Target="../media/image13.png"/><Relationship Id="rId4" Type="http://schemas.openxmlformats.org/officeDocument/2006/relationships/tags" Target="../tags/tag105.xml"/><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tags" Target="../tags/tag104.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09.xml"/><Relationship Id="rId2" Type="http://schemas.openxmlformats.org/officeDocument/2006/relationships/tags" Target="../tags/tag108.xml"/><Relationship Id="rId1" Type="http://schemas.openxmlformats.org/officeDocument/2006/relationships/tags" Target="../tags/tag107.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15.xml"/><Relationship Id="rId2" Type="http://schemas.openxmlformats.org/officeDocument/2006/relationships/tags" Target="../tags/tag114.xml"/><Relationship Id="rId1" Type="http://schemas.openxmlformats.org/officeDocument/2006/relationships/tags" Target="../tags/tag113.xml"/></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15.xml"/><Relationship Id="rId6" Type="http://schemas.openxmlformats.org/officeDocument/2006/relationships/tags" Target="../tags/tag119.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tags" Target="../tags/tag118.xml"/><Relationship Id="rId2" Type="http://schemas.openxmlformats.org/officeDocument/2006/relationships/tags" Target="../tags/tag117.xml"/><Relationship Id="rId1" Type="http://schemas.openxmlformats.org/officeDocument/2006/relationships/tags" Target="../tags/tag1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631504" y="1124744"/>
            <a:ext cx="9144000" cy="2387600"/>
          </a:xfrm>
        </p:spPr>
        <p:txBody>
          <a:bodyPr/>
          <a:lstStyle/>
          <a:p>
            <a:r>
              <a:rPr lang="zh-CN" altLang="en-US" sz="8000" dirty="0"/>
              <a:t>工作汇报</a:t>
            </a:r>
            <a:endParaRPr lang="zh-CN" altLang="en-US" sz="8000" dirty="0"/>
          </a:p>
        </p:txBody>
      </p:sp>
      <p:sp>
        <p:nvSpPr>
          <p:cNvPr id="5" name="副标题 4"/>
          <p:cNvSpPr>
            <a:spLocks noGrp="1"/>
          </p:cNvSpPr>
          <p:nvPr>
            <p:ph type="subTitle" idx="1"/>
          </p:nvPr>
        </p:nvSpPr>
        <p:spPr>
          <a:xfrm>
            <a:off x="1631504" y="5121821"/>
            <a:ext cx="9144000" cy="1655762"/>
          </a:xfrm>
        </p:spPr>
        <p:txBody>
          <a:bodyPr/>
          <a:lstStyle/>
          <a:p>
            <a:endParaRPr lang="en-US" altLang="zh-CN" sz="2800" dirty="0"/>
          </a:p>
          <a:p>
            <a:r>
              <a:rPr lang="zh-CN" altLang="en-US" sz="2800" dirty="0"/>
              <a:t>武汉科技大学机械工程学院</a:t>
            </a:r>
            <a:endParaRPr lang="en-US" altLang="zh-CN" sz="2800" dirty="0"/>
          </a:p>
          <a:p>
            <a:r>
              <a:rPr lang="zh-CN" altLang="en-US" sz="2800" dirty="0"/>
              <a:t>冶金装备及其控制教育部重点实验室</a:t>
            </a:r>
            <a:endParaRPr lang="en-US" altLang="zh-CN" sz="2800" dirty="0"/>
          </a:p>
          <a:p>
            <a:endParaRPr lang="en-US" altLang="zh-CN" sz="2800" dirty="0"/>
          </a:p>
          <a:p>
            <a:endParaRPr lang="zh-CN" altLang="en-US" sz="2800" dirty="0"/>
          </a:p>
        </p:txBody>
      </p:sp>
      <p:sp>
        <p:nvSpPr>
          <p:cNvPr id="2" name="标题 3"/>
          <p:cNvSpPr txBox="1"/>
          <p:nvPr/>
        </p:nvSpPr>
        <p:spPr>
          <a:xfrm>
            <a:off x="1631504" y="2722760"/>
            <a:ext cx="9144000" cy="2387600"/>
          </a:xfrm>
          <a:prstGeom prst="rect">
            <a:avLst/>
          </a:prstGeom>
        </p:spPr>
        <p:txBody>
          <a:bodyPr anchor="b"/>
          <a:lstStyle>
            <a:lvl1pPr algn="ctr" rtl="0" eaLnBrk="0" fontAlgn="base" hangingPunct="0">
              <a:spcBef>
                <a:spcPct val="0"/>
              </a:spcBef>
              <a:spcAft>
                <a:spcPct val="0"/>
              </a:spcAft>
              <a:buFont typeface="Arial" panose="020B0604020202020204" pitchFamily="34" charset="0"/>
              <a:defRPr sz="4400" b="1" kern="1200">
                <a:solidFill>
                  <a:srgbClr val="FFFFFF"/>
                </a:solidFill>
                <a:latin typeface="微软雅黑" panose="020B0503020204020204" pitchFamily="34" charset="-122"/>
                <a:ea typeface="微软雅黑" panose="020B0503020204020204" pitchFamily="34" charset="-122"/>
                <a:cs typeface="+mj-cs"/>
              </a:defRPr>
            </a:lvl1pPr>
            <a:lvl2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5pPr>
            <a:lvl6pPr marL="4572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6pPr>
            <a:lvl7pPr marL="9144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7pPr>
            <a:lvl8pPr marL="13716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8pPr>
            <a:lvl9pPr marL="1828800" algn="ctr" rtl="0" eaLnBrk="0" fontAlgn="base" hangingPunct="0">
              <a:spcBef>
                <a:spcPct val="0"/>
              </a:spcBef>
              <a:spcAft>
                <a:spcPct val="0"/>
              </a:spcAft>
              <a:buFont typeface="Arial" panose="020B0604020202020204" pitchFamily="34" charset="0"/>
              <a:defRPr sz="4400">
                <a:solidFill>
                  <a:schemeClr val="tx2"/>
                </a:solidFill>
                <a:latin typeface="Arial" panose="020B0604020202020204" pitchFamily="34" charset="0"/>
                <a:ea typeface="宋体" panose="02010600030101010101" pitchFamily="2" charset="-122"/>
              </a:defRPr>
            </a:lvl9pPr>
          </a:lstStyle>
          <a:p>
            <a:r>
              <a:rPr lang="zh-CN" altLang="en-US" sz="3600" dirty="0"/>
              <a:t>刘霄鹏</a:t>
            </a:r>
            <a:r>
              <a:rPr lang="en-US" altLang="zh-CN" sz="3600" dirty="0"/>
              <a:t>  </a:t>
            </a:r>
            <a:endParaRPr lang="en-US" altLang="zh-CN"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t>2.</a:t>
            </a:r>
            <a:r>
              <a:rPr lang="zh-CN" altLang="en-US"/>
              <a:t>仿真</a:t>
            </a:r>
            <a:r>
              <a:rPr lang="zh-CN" altLang="en-US"/>
              <a:t>环境</a:t>
            </a:r>
            <a:endParaRPr lang="zh-CN" altLang="en-US"/>
          </a:p>
        </p:txBody>
      </p:sp>
      <p:pic>
        <p:nvPicPr>
          <p:cNvPr id="4" name="内容占位符 3" descr="屏幕截图 2025-12-30 225847"/>
          <p:cNvPicPr>
            <a:picLocks noChangeAspect="1"/>
          </p:cNvPicPr>
          <p:nvPr>
            <p:ph idx="1"/>
            <p:custDataLst>
              <p:tags r:id="rId2"/>
            </p:custDataLst>
          </p:nvPr>
        </p:nvPicPr>
        <p:blipFill>
          <a:blip r:embed="rId3"/>
          <a:stretch>
            <a:fillRect/>
          </a:stretch>
        </p:blipFill>
        <p:spPr>
          <a:xfrm>
            <a:off x="1814195" y="1301750"/>
            <a:ext cx="8562340" cy="4873625"/>
          </a:xfrm>
          <a:prstGeom prst="rect">
            <a:avLst/>
          </a:prstGeom>
        </p:spPr>
      </p:pic>
    </p:spTree>
    <p:custDataLst>
      <p:tags r:id="rId4"/>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t>2.</a:t>
            </a:r>
            <a:r>
              <a:rPr lang="zh-CN" altLang="en-US"/>
              <a:t>源代码</a:t>
            </a:r>
            <a:r>
              <a:rPr lang="zh-CN" altLang="en-US"/>
              <a:t>解读</a:t>
            </a:r>
            <a:endParaRPr lang="zh-CN" altLang="en-US"/>
          </a:p>
        </p:txBody>
      </p:sp>
      <p:pic>
        <p:nvPicPr>
          <p:cNvPr id="4" name="内容占位符 3"/>
          <p:cNvPicPr>
            <a:picLocks noChangeAspect="1"/>
          </p:cNvPicPr>
          <p:nvPr>
            <p:ph idx="1"/>
            <p:custDataLst>
              <p:tags r:id="rId2"/>
            </p:custDataLst>
          </p:nvPr>
        </p:nvPicPr>
        <p:blipFill>
          <a:blip r:embed="rId3"/>
          <a:stretch>
            <a:fillRect/>
          </a:stretch>
        </p:blipFill>
        <p:spPr>
          <a:xfrm>
            <a:off x="479425" y="1268730"/>
            <a:ext cx="3886200" cy="4210050"/>
          </a:xfrm>
          <a:prstGeom prst="rect">
            <a:avLst/>
          </a:prstGeom>
        </p:spPr>
      </p:pic>
      <p:sp>
        <p:nvSpPr>
          <p:cNvPr id="6" name="文本框 5"/>
          <p:cNvSpPr txBox="1"/>
          <p:nvPr/>
        </p:nvSpPr>
        <p:spPr>
          <a:xfrm>
            <a:off x="4521200" y="831850"/>
            <a:ext cx="6687185" cy="368300"/>
          </a:xfrm>
          <a:prstGeom prst="rect">
            <a:avLst/>
          </a:prstGeom>
          <a:noFill/>
        </p:spPr>
        <p:txBody>
          <a:bodyPr wrap="square" rtlCol="0">
            <a:spAutoFit/>
          </a:bodyPr>
          <a:p>
            <a:r>
              <a:rPr lang="en-US" altLang="zh-CN"/>
              <a:t>er.m</a:t>
            </a:r>
            <a:r>
              <a:rPr lang="zh-CN" altLang="en-US"/>
              <a:t>：滑块位置</a:t>
            </a:r>
            <a:r>
              <a:rPr lang="en-US" altLang="zh-CN"/>
              <a:t>,</a:t>
            </a:r>
            <a:r>
              <a:rPr lang="zh-CN" altLang="en-US"/>
              <a:t>铲子末端模型定义</a:t>
            </a:r>
            <a:r>
              <a:rPr lang="en-US" altLang="zh-CN"/>
              <a:t>,</a:t>
            </a:r>
            <a:r>
              <a:rPr lang="zh-CN" altLang="en-US"/>
              <a:t>可视化点云</a:t>
            </a:r>
            <a:endParaRPr lang="en-US" altLang="zh-CN"/>
          </a:p>
        </p:txBody>
      </p:sp>
      <p:sp>
        <p:nvSpPr>
          <p:cNvPr id="8" name="文本框 7"/>
          <p:cNvSpPr txBox="1"/>
          <p:nvPr/>
        </p:nvSpPr>
        <p:spPr>
          <a:xfrm>
            <a:off x="4724400" y="1225550"/>
            <a:ext cx="5763895" cy="1753235"/>
          </a:xfrm>
          <a:prstGeom prst="rect">
            <a:avLst/>
          </a:prstGeom>
          <a:noFill/>
        </p:spPr>
        <p:txBody>
          <a:bodyPr wrap="square" rtlCol="0">
            <a:spAutoFit/>
          </a:bodyPr>
          <a:p>
            <a:r>
              <a:rPr lang="en-US" altLang="zh-CN">
                <a:solidFill>
                  <a:schemeClr val="tx1"/>
                </a:solidFill>
              </a:rPr>
              <a:t>Ur10Controller.</a:t>
            </a:r>
            <a:r>
              <a:rPr lang="zh-CN" altLang="en-US">
                <a:solidFill>
                  <a:schemeClr val="tx1"/>
                </a:solidFill>
              </a:rPr>
              <a:t>机器人建模</a:t>
            </a:r>
            <a:r>
              <a:rPr lang="en-US" altLang="zh-CN">
                <a:solidFill>
                  <a:schemeClr val="tx1"/>
                </a:solidFill>
              </a:rPr>
              <a:t>,UI</a:t>
            </a:r>
            <a:r>
              <a:rPr lang="zh-CN" altLang="en-US">
                <a:solidFill>
                  <a:schemeClr val="tx1"/>
                </a:solidFill>
              </a:rPr>
              <a:t>管理</a:t>
            </a:r>
            <a:r>
              <a:rPr lang="en-US" altLang="zh-CN">
                <a:solidFill>
                  <a:schemeClr val="tx1"/>
                </a:solidFill>
              </a:rPr>
              <a:t>,</a:t>
            </a:r>
            <a:r>
              <a:rPr lang="zh-CN" altLang="en-US">
                <a:solidFill>
                  <a:schemeClr val="tx1"/>
                </a:solidFill>
              </a:rPr>
              <a:t>接触点云</a:t>
            </a:r>
            <a:endParaRPr lang="zh-CN" altLang="en-US">
              <a:solidFill>
                <a:schemeClr val="tx1"/>
              </a:solidFill>
            </a:endParaRPr>
          </a:p>
          <a:p>
            <a:r>
              <a:rPr lang="en-US" altLang="zh-CN">
                <a:solidFill>
                  <a:schemeClr val="tx1"/>
                </a:solidFill>
              </a:rPr>
              <a:t>TrajectoryPlanner.m:</a:t>
            </a:r>
            <a:r>
              <a:rPr lang="zh-CN" altLang="en-US">
                <a:solidFill>
                  <a:schemeClr val="tx1"/>
                </a:solidFill>
              </a:rPr>
              <a:t>动作轨迹解算器</a:t>
            </a:r>
            <a:endParaRPr lang="zh-CN" altLang="en-US">
              <a:solidFill>
                <a:schemeClr val="tx1"/>
              </a:solidFill>
            </a:endParaRPr>
          </a:p>
          <a:p>
            <a:r>
              <a:rPr lang="en-US" altLang="zh-CN">
                <a:solidFill>
                  <a:schemeClr val="tx1"/>
                </a:solidFill>
              </a:rPr>
              <a:t>LayoutOptimizer.m:</a:t>
            </a:r>
            <a:r>
              <a:rPr lang="zh-CN" altLang="en-US">
                <a:solidFill>
                  <a:schemeClr val="tx1"/>
                </a:solidFill>
              </a:rPr>
              <a:t>是否可以到达位置的</a:t>
            </a:r>
            <a:r>
              <a:rPr lang="zh-CN" altLang="en-US">
                <a:solidFill>
                  <a:schemeClr val="tx1"/>
                </a:solidFill>
              </a:rPr>
              <a:t>判断</a:t>
            </a:r>
            <a:endParaRPr lang="zh-CN" altLang="en-US">
              <a:solidFill>
                <a:schemeClr val="tx1"/>
              </a:solidFill>
            </a:endParaRPr>
          </a:p>
          <a:p>
            <a:r>
              <a:rPr lang="en-US" altLang="zh-CN">
                <a:solidFill>
                  <a:schemeClr val="tx1"/>
                </a:solidFill>
              </a:rPr>
              <a:t>ManualPathTester.m:</a:t>
            </a:r>
            <a:r>
              <a:rPr lang="zh-CN" altLang="en-US">
                <a:solidFill>
                  <a:schemeClr val="tx1"/>
                </a:solidFill>
              </a:rPr>
              <a:t>手动验证位置</a:t>
            </a:r>
            <a:endParaRPr lang="zh-CN" altLang="en-US">
              <a:solidFill>
                <a:schemeClr val="tx1"/>
              </a:solidFill>
            </a:endParaRPr>
          </a:p>
          <a:p>
            <a:r>
              <a:rPr lang="en-US" altLang="zh-CN">
                <a:solidFill>
                  <a:schemeClr val="tx1"/>
                </a:solidFill>
              </a:rPr>
              <a:t>checkReachability.m:</a:t>
            </a:r>
            <a:r>
              <a:rPr lang="zh-CN" altLang="en-US">
                <a:solidFill>
                  <a:schemeClr val="tx1"/>
                </a:solidFill>
              </a:rPr>
              <a:t>快速判断点的位置能不能找到</a:t>
            </a:r>
            <a:endParaRPr lang="en-US" altLang="zh-CN">
              <a:solidFill>
                <a:schemeClr val="tx1"/>
              </a:solidFill>
            </a:endParaRPr>
          </a:p>
          <a:p>
            <a:endParaRPr lang="zh-CN" altLang="en-US">
              <a:solidFill>
                <a:schemeClr val="tx1"/>
              </a:solidFill>
            </a:endParaRPr>
          </a:p>
        </p:txBody>
      </p:sp>
    </p:spTree>
    <p:custDataLst>
      <p:tags r:id="rId4"/>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t>3.</a:t>
            </a:r>
            <a:r>
              <a:rPr lang="zh-CN" altLang="en-US"/>
              <a:t>仿真环境目前能实现的功能</a:t>
            </a:r>
            <a:endParaRPr lang="zh-CN" altLang="en-US"/>
          </a:p>
        </p:txBody>
      </p:sp>
      <p:sp>
        <p:nvSpPr>
          <p:cNvPr id="3" name="内容占位符 2"/>
          <p:cNvSpPr>
            <a:spLocks noGrp="1"/>
          </p:cNvSpPr>
          <p:nvPr>
            <p:ph idx="1"/>
            <p:custDataLst>
              <p:tags r:id="rId2"/>
            </p:custDataLst>
          </p:nvPr>
        </p:nvSpPr>
        <p:spPr/>
        <p:txBody>
          <a:bodyPr/>
          <a:p>
            <a:r>
              <a:rPr lang="en-US" altLang="zh-CN"/>
              <a:t>1.</a:t>
            </a:r>
            <a:r>
              <a:rPr lang="zh-CN" altLang="en-US"/>
              <a:t>机器人工具箱内置的</a:t>
            </a:r>
            <a:r>
              <a:rPr lang="en-US" altLang="zh-CN"/>
              <a:t>ur10</a:t>
            </a:r>
            <a:r>
              <a:rPr lang="zh-CN" altLang="en-US"/>
              <a:t>机械臂</a:t>
            </a:r>
            <a:r>
              <a:rPr lang="zh-CN" altLang="en-US"/>
              <a:t>模型</a:t>
            </a:r>
            <a:endParaRPr lang="zh-CN" altLang="en-US"/>
          </a:p>
          <a:p>
            <a:pPr lvl="1"/>
            <a:r>
              <a:rPr lang="zh-CN" altLang="en-US"/>
              <a:t>基于标准的</a:t>
            </a:r>
            <a:r>
              <a:rPr lang="en-US" altLang="zh-CN"/>
              <a:t>UR10</a:t>
            </a:r>
            <a:r>
              <a:rPr lang="zh-CN" altLang="en-US"/>
              <a:t>动力学模型，实现了完整的</a:t>
            </a:r>
            <a:r>
              <a:rPr lang="en-US" altLang="zh-CN"/>
              <a:t>6</a:t>
            </a:r>
            <a:r>
              <a:rPr lang="zh-CN" altLang="en-US"/>
              <a:t>自由度关节控制</a:t>
            </a:r>
            <a:endParaRPr lang="zh-CN" altLang="en-US"/>
          </a:p>
          <a:p>
            <a:pPr marL="636905" lvl="2" indent="0">
              <a:buNone/>
            </a:pPr>
            <a:endParaRPr lang="en-US" altLang="zh-CN">
              <a:solidFill>
                <a:schemeClr val="tx1"/>
              </a:solidFill>
            </a:endParaRPr>
          </a:p>
          <a:p>
            <a:pPr marL="228600" lvl="0" indent="-228600">
              <a:buFont typeface="Arial" panose="020B0604020202020204" pitchFamily="34" charset="0"/>
              <a:buChar char="•"/>
            </a:pPr>
            <a:r>
              <a:rPr lang="en-US" altLang="zh-CN">
                <a:solidFill>
                  <a:schemeClr val="tx1"/>
                </a:solidFill>
              </a:rPr>
              <a:t>2.</a:t>
            </a:r>
            <a:r>
              <a:rPr lang="zh-CN" altLang="en-US">
                <a:solidFill>
                  <a:schemeClr val="tx1"/>
                </a:solidFill>
              </a:rPr>
              <a:t>参数化环境</a:t>
            </a:r>
            <a:r>
              <a:rPr lang="zh-CN" altLang="en-US">
                <a:solidFill>
                  <a:schemeClr val="tx1"/>
                </a:solidFill>
              </a:rPr>
              <a:t>设置</a:t>
            </a:r>
            <a:endParaRPr lang="zh-CN" altLang="en-US">
              <a:solidFill>
                <a:schemeClr val="tx1"/>
              </a:solidFill>
            </a:endParaRPr>
          </a:p>
          <a:p>
            <a:pPr marL="685800" lvl="1" indent="-228600">
              <a:buFont typeface="Arial" panose="020B0604020202020204" pitchFamily="34" charset="0"/>
              <a:buChar char="•"/>
            </a:pPr>
            <a:r>
              <a:rPr lang="zh-CN" altLang="en-US">
                <a:solidFill>
                  <a:schemeClr val="tx1"/>
                </a:solidFill>
              </a:rPr>
              <a:t>系统内置了可移动的泥浆桶和可变规格的墙体模型。可以通过界面实时调整墙体位置、高度以及泥浆桶的坐标，模拟不同的施工现场环境</a:t>
            </a:r>
            <a:endParaRPr lang="zh-CN" altLang="en-US">
              <a:solidFill>
                <a:schemeClr val="tx1"/>
              </a:solidFill>
            </a:endParaRPr>
          </a:p>
          <a:p>
            <a:pPr marL="228600" lvl="0" indent="-228600">
              <a:buFont typeface="Arial" panose="020B0604020202020204" pitchFamily="34" charset="0"/>
              <a:buChar char="•"/>
            </a:pPr>
            <a:r>
              <a:rPr lang="en-US" altLang="zh-CN">
                <a:solidFill>
                  <a:schemeClr val="tx1"/>
                </a:solidFill>
              </a:rPr>
              <a:t>3.</a:t>
            </a:r>
            <a:r>
              <a:rPr lang="zh-CN" altLang="en-US">
                <a:solidFill>
                  <a:schemeClr val="tx1"/>
                </a:solidFill>
              </a:rPr>
              <a:t>碰撞干涉</a:t>
            </a:r>
            <a:r>
              <a:rPr lang="zh-CN" altLang="en-US">
                <a:solidFill>
                  <a:schemeClr val="tx1"/>
                </a:solidFill>
              </a:rPr>
              <a:t>检测</a:t>
            </a:r>
            <a:endParaRPr lang="zh-CN" altLang="en-US">
              <a:solidFill>
                <a:schemeClr val="tx1"/>
              </a:solidFill>
            </a:endParaRPr>
          </a:p>
          <a:p>
            <a:pPr marL="685800" lvl="1" indent="-228600">
              <a:buFont typeface="Arial" panose="020B0604020202020204" pitchFamily="34" charset="0"/>
              <a:buChar char="•"/>
            </a:pPr>
            <a:r>
              <a:rPr lang="zh-CN" altLang="en-US">
                <a:solidFill>
                  <a:schemeClr val="tx1"/>
                </a:solidFill>
              </a:rPr>
              <a:t>系统会实时计算墙面和桶口边缘的每一个点是否在机器人覆盖范围内。可到达的区域会变为红色点阵，不可到达区域保持原色</a:t>
            </a:r>
            <a:endParaRPr lang="zh-CN" altLang="en-US">
              <a:solidFill>
                <a:schemeClr val="tx1"/>
              </a:solidFill>
            </a:endParaRPr>
          </a:p>
          <a:p>
            <a:pPr marL="685800" lvl="1" indent="-228600">
              <a:buFont typeface="Arial" panose="020B0604020202020204" pitchFamily="34" charset="0"/>
              <a:buChar char="•"/>
            </a:pPr>
            <a:r>
              <a:rPr lang="zh-CN" altLang="en-US">
                <a:solidFill>
                  <a:schemeClr val="tx1"/>
                </a:solidFill>
              </a:rPr>
              <a:t>开启淡青色透明球体，直观标注出机械臂及铲子组合后的最大理论作业半径，辅助用户判断物体是否放得太远</a:t>
            </a:r>
            <a:endParaRPr lang="zh-CN" altLang="en-US">
              <a:solidFill>
                <a:schemeClr val="tx1"/>
              </a:solidFill>
            </a:endParaRPr>
          </a:p>
        </p:txBody>
      </p:sp>
      <p:sp>
        <p:nvSpPr>
          <p:cNvPr id="4" name="文本框 3"/>
          <p:cNvSpPr txBox="1"/>
          <p:nvPr/>
        </p:nvSpPr>
        <p:spPr>
          <a:xfrm>
            <a:off x="1054735" y="836295"/>
            <a:ext cx="4049395" cy="389890"/>
          </a:xfrm>
          <a:prstGeom prst="rect">
            <a:avLst/>
          </a:prstGeom>
          <a:noFill/>
        </p:spPr>
        <p:txBody>
          <a:bodyPr wrap="square" rtlCol="0">
            <a:noAutofit/>
          </a:bodyPr>
          <a:p>
            <a:endParaRPr lang="zh-CN" altLang="en-US"/>
          </a:p>
        </p:txBody>
      </p:sp>
    </p:spTree>
    <p:custDataLst>
      <p:tags r:id="rId3"/>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t>3.</a:t>
            </a:r>
            <a:r>
              <a:rPr lang="zh-CN" altLang="en-US"/>
              <a:t>空间规划轨迹</a:t>
            </a:r>
            <a:r>
              <a:rPr lang="zh-CN" altLang="en-US"/>
              <a:t>算法</a:t>
            </a:r>
            <a:endParaRPr lang="zh-CN" altLang="en-US"/>
          </a:p>
        </p:txBody>
      </p:sp>
      <p:sp>
        <p:nvSpPr>
          <p:cNvPr id="3" name="内容占位符 2"/>
          <p:cNvSpPr>
            <a:spLocks noGrp="1"/>
          </p:cNvSpPr>
          <p:nvPr>
            <p:ph idx="1"/>
            <p:custDataLst>
              <p:tags r:id="rId2"/>
            </p:custDataLst>
          </p:nvPr>
        </p:nvSpPr>
        <p:spPr/>
        <p:txBody>
          <a:bodyPr/>
          <a:p>
            <a:r>
              <a:rPr lang="zh-CN" altLang="en-US"/>
              <a:t>笛卡尔空间线性插补算法</a:t>
            </a:r>
            <a:r>
              <a:rPr lang="en-US" altLang="zh-CN"/>
              <a:t>,</a:t>
            </a:r>
            <a:r>
              <a:rPr lang="zh-CN" altLang="en-US"/>
              <a:t>实现空间的平滑</a:t>
            </a:r>
            <a:r>
              <a:rPr lang="zh-CN" altLang="en-US"/>
              <a:t>过渡</a:t>
            </a:r>
            <a:endParaRPr lang="zh-CN" altLang="en-US"/>
          </a:p>
          <a:p>
            <a:r>
              <a:rPr lang="zh-CN" altLang="en-US"/>
              <a:t>基于三次多项式的关节空间轨迹生成</a:t>
            </a:r>
            <a:endParaRPr lang="zh-CN" altLang="en-US"/>
          </a:p>
          <a:p>
            <a:r>
              <a:rPr lang="zh-CN" altLang="en-US"/>
              <a:t>基于最小二乘法数值迭代的</a:t>
            </a:r>
            <a:r>
              <a:rPr lang="zh-CN" altLang="en-US"/>
              <a:t>逆运动学求解器</a:t>
            </a:r>
            <a:endParaRPr lang="zh-CN" altLang="en-US"/>
          </a:p>
          <a:p>
            <a:r>
              <a:rPr lang="zh-CN" altLang="en-US"/>
              <a:t>基于雅可比矩阵的可操作度优化算法</a:t>
            </a:r>
            <a:endParaRPr lang="zh-CN" altLang="en-US"/>
          </a:p>
        </p:txBody>
      </p:sp>
    </p:spTree>
    <p:custDataLst>
      <p:tags r:id="rId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custDataLst>
              <p:tags r:id="rId1"/>
            </p:custDataLst>
          </p:nvPr>
        </p:nvSpPr>
        <p:spPr>
          <a:xfrm>
            <a:off x="839470" y="2924765"/>
            <a:ext cx="10800000" cy="720000"/>
          </a:xfrm>
        </p:spPr>
        <p:txBody>
          <a:bodyPr/>
          <a:p>
            <a:pPr algn="ctr"/>
            <a:r>
              <a:rPr lang="zh-CN" altLang="en-US"/>
              <a:t>存在</a:t>
            </a:r>
            <a:r>
              <a:rPr lang="zh-CN" altLang="en-US"/>
              <a:t>的问题</a:t>
            </a:r>
            <a:endParaRPr lang="zh-CN" altLang="en-US"/>
          </a:p>
        </p:txBody>
      </p:sp>
    </p:spTree>
    <p:custDataLst>
      <p:tags r:id="rId2"/>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t>1.</a:t>
            </a:r>
            <a:r>
              <a:rPr lang="zh-CN" altLang="en-US"/>
              <a:t>运动轨迹和末端</a:t>
            </a:r>
            <a:r>
              <a:rPr lang="zh-CN" altLang="en-US"/>
              <a:t>铲子</a:t>
            </a:r>
            <a:endParaRPr lang="zh-CN" altLang="en-US"/>
          </a:p>
        </p:txBody>
      </p:sp>
      <p:sp>
        <p:nvSpPr>
          <p:cNvPr id="3" name="内容占位符 2"/>
          <p:cNvSpPr>
            <a:spLocks noGrp="1"/>
          </p:cNvSpPr>
          <p:nvPr>
            <p:ph idx="1"/>
            <p:custDataLst>
              <p:tags r:id="rId2"/>
            </p:custDataLst>
          </p:nvPr>
        </p:nvSpPr>
        <p:spPr/>
        <p:txBody>
          <a:bodyPr/>
          <a:p>
            <a:pPr marL="0" indent="0">
              <a:buNone/>
            </a:pPr>
            <a:r>
              <a:rPr lang="en-US" altLang="zh-CN"/>
              <a:t>1.</a:t>
            </a:r>
            <a:r>
              <a:rPr lang="zh-CN" altLang="en-US"/>
              <a:t>在目前的</a:t>
            </a:r>
            <a:r>
              <a:rPr lang="en-US" altLang="zh-CN"/>
              <a:t> TrajectoryPlanner.m </a:t>
            </a:r>
            <a:r>
              <a:rPr lang="zh-CN" altLang="en-US"/>
              <a:t>中，任务轨迹被简化为仅由</a:t>
            </a:r>
            <a:r>
              <a:rPr lang="en-US" altLang="zh-CN"/>
              <a:t> 6</a:t>
            </a:r>
            <a:r>
              <a:rPr lang="zh-CN" altLang="en-US"/>
              <a:t>个关键点</a:t>
            </a:r>
            <a:r>
              <a:rPr lang="en-US" altLang="zh-CN"/>
              <a:t> </a:t>
            </a:r>
            <a:r>
              <a:rPr lang="zh-CN" altLang="en-US"/>
              <a:t>组成的序列。导致运动点跳跃</a:t>
            </a:r>
            <a:r>
              <a:rPr lang="en-US" altLang="zh-CN"/>
              <a:t>,</a:t>
            </a:r>
            <a:r>
              <a:rPr lang="zh-CN" altLang="en-US"/>
              <a:t>机械臂运动过程产生奇异点导致求解轨迹</a:t>
            </a:r>
            <a:r>
              <a:rPr lang="zh-CN" altLang="en-US"/>
              <a:t>失败</a:t>
            </a:r>
            <a:endParaRPr lang="zh-CN" altLang="en-US"/>
          </a:p>
          <a:p>
            <a:pPr marL="0" indent="0">
              <a:buNone/>
            </a:pPr>
            <a:r>
              <a:rPr lang="en-US" altLang="zh-CN"/>
              <a:t>2.</a:t>
            </a:r>
            <a:r>
              <a:rPr lang="zh-CN" altLang="en-US"/>
              <a:t>在</a:t>
            </a:r>
            <a:r>
              <a:rPr lang="en-US" altLang="zh-CN"/>
              <a:t>Matlab</a:t>
            </a:r>
            <a:r>
              <a:rPr lang="zh-CN" altLang="en-US"/>
              <a:t>中铲子的逻辑只是定义了</a:t>
            </a:r>
            <a:r>
              <a:rPr lang="en-US" altLang="zh-CN"/>
              <a:t>z</a:t>
            </a:r>
            <a:r>
              <a:rPr lang="zh-CN" altLang="en-US"/>
              <a:t>轴的高度变化</a:t>
            </a:r>
            <a:r>
              <a:rPr lang="en-US" altLang="zh-CN"/>
              <a:t>,</a:t>
            </a:r>
            <a:r>
              <a:rPr lang="zh-CN" altLang="en-US"/>
              <a:t>没有角度</a:t>
            </a:r>
            <a:r>
              <a:rPr lang="zh-CN" altLang="en-US"/>
              <a:t>变化</a:t>
            </a:r>
            <a:endParaRPr lang="zh-CN" altLang="en-US"/>
          </a:p>
          <a:p>
            <a:pPr marL="0" indent="0">
              <a:buNone/>
            </a:pPr>
            <a:r>
              <a:rPr lang="en-US" altLang="zh-CN"/>
              <a:t>3.</a:t>
            </a:r>
            <a:r>
              <a:rPr lang="zh-CN" altLang="en-US"/>
              <a:t>铲子从取泥到刮泥的过程中泥会不会掉落</a:t>
            </a:r>
            <a:r>
              <a:rPr lang="en-US" altLang="zh-CN"/>
              <a:t>,</a:t>
            </a:r>
            <a:r>
              <a:rPr lang="zh-CN" altLang="en-US"/>
              <a:t>机械臂速度太快被甩飞</a:t>
            </a:r>
            <a:r>
              <a:rPr lang="zh-CN" altLang="en-US"/>
              <a:t>出去</a:t>
            </a:r>
            <a:endParaRPr lang="zh-CN" altLang="en-US"/>
          </a:p>
        </p:txBody>
      </p:sp>
    </p:spTree>
    <p:custDataLst>
      <p:tags r:id="rId3"/>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custDataLst>
              <p:tags r:id="rId1"/>
            </p:custDataLst>
          </p:nvPr>
        </p:nvSpPr>
        <p:spPr>
          <a:xfrm>
            <a:off x="911225" y="2853010"/>
            <a:ext cx="10800000" cy="720000"/>
          </a:xfrm>
        </p:spPr>
        <p:txBody>
          <a:bodyPr/>
          <a:p>
            <a:pPr algn="ctr"/>
            <a:r>
              <a:rPr lang="zh-CN" altLang="en-US"/>
              <a:t>未来工作</a:t>
            </a:r>
            <a:r>
              <a:rPr lang="zh-CN" altLang="en-US"/>
              <a:t>规划</a:t>
            </a:r>
            <a:endParaRPr lang="zh-CN" altLang="en-US"/>
          </a:p>
        </p:txBody>
      </p:sp>
    </p:spTree>
    <p:custDataLst>
      <p:tags r:id="rId2"/>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t>1.</a:t>
            </a:r>
            <a:r>
              <a:rPr lang="zh-CN" altLang="en-US"/>
              <a:t>模型</a:t>
            </a:r>
            <a:r>
              <a:rPr lang="zh-CN" altLang="en-US"/>
              <a:t>优化</a:t>
            </a:r>
            <a:endParaRPr lang="zh-CN" altLang="en-US"/>
          </a:p>
        </p:txBody>
      </p:sp>
      <p:sp>
        <p:nvSpPr>
          <p:cNvPr id="3" name="内容占位符 2"/>
          <p:cNvSpPr>
            <a:spLocks noGrp="1"/>
          </p:cNvSpPr>
          <p:nvPr>
            <p:ph idx="1"/>
            <p:custDataLst>
              <p:tags r:id="rId2"/>
            </p:custDataLst>
          </p:nvPr>
        </p:nvSpPr>
        <p:spPr/>
        <p:txBody>
          <a:bodyPr/>
          <a:p>
            <a:r>
              <a:rPr lang="en-US" altLang="zh-CN"/>
              <a:t>1.</a:t>
            </a:r>
            <a:r>
              <a:rPr lang="zh-CN" altLang="en-US"/>
              <a:t>轨迹算法优化</a:t>
            </a:r>
            <a:r>
              <a:rPr lang="en-US" altLang="zh-CN"/>
              <a:t>:</a:t>
            </a:r>
            <a:r>
              <a:rPr lang="zh-CN" altLang="en-US"/>
              <a:t>引入</a:t>
            </a:r>
            <a:r>
              <a:rPr lang="en-US" altLang="zh-CN"/>
              <a:t> S-</a:t>
            </a:r>
            <a:r>
              <a:rPr lang="zh-CN" altLang="en-US"/>
              <a:t>型曲线（七段式）算法</a:t>
            </a:r>
            <a:r>
              <a:rPr lang="en-US" altLang="zh-CN"/>
              <a:t>,</a:t>
            </a:r>
            <a:r>
              <a:rPr lang="zh-CN" altLang="en-US"/>
              <a:t>确保轨迹</a:t>
            </a:r>
            <a:r>
              <a:rPr lang="zh-CN" altLang="en-US"/>
              <a:t>连续</a:t>
            </a:r>
            <a:endParaRPr lang="zh-CN" altLang="en-US"/>
          </a:p>
          <a:p>
            <a:r>
              <a:rPr lang="en-US" altLang="zh-CN"/>
              <a:t>2.</a:t>
            </a:r>
            <a:r>
              <a:rPr lang="zh-CN" altLang="en-US"/>
              <a:t>避障问题</a:t>
            </a:r>
            <a:r>
              <a:rPr lang="en-US" altLang="zh-CN"/>
              <a:t>:</a:t>
            </a:r>
            <a:r>
              <a:rPr lang="zh-CN" altLang="en-US"/>
              <a:t>基于</a:t>
            </a:r>
            <a:r>
              <a:rPr lang="en-US" altLang="zh-CN"/>
              <a:t> RRT (Informed Rapidly-exploring Random Trees) </a:t>
            </a:r>
            <a:r>
              <a:rPr lang="zh-CN" altLang="en-US"/>
              <a:t>的避障路径规划</a:t>
            </a:r>
            <a:endParaRPr lang="zh-CN" altLang="en-US"/>
          </a:p>
          <a:p>
            <a:r>
              <a:rPr lang="en-US" altLang="zh-CN"/>
              <a:t>3.</a:t>
            </a:r>
            <a:r>
              <a:rPr lang="zh-CN" altLang="en-US"/>
              <a:t>铲子动作</a:t>
            </a:r>
            <a:r>
              <a:rPr lang="en-US" altLang="zh-CN"/>
              <a:t>:</a:t>
            </a:r>
            <a:r>
              <a:rPr lang="zh-CN" altLang="en-US"/>
              <a:t>示教器在线轨迹采集与仿真结合</a:t>
            </a:r>
            <a:r>
              <a:rPr lang="en-US" altLang="zh-CN"/>
              <a:t>,</a:t>
            </a:r>
            <a:r>
              <a:rPr lang="zh-CN" altLang="en-US"/>
              <a:t>后面结合多传感器</a:t>
            </a:r>
            <a:r>
              <a:rPr lang="en-US" altLang="zh-CN"/>
              <a:t>,</a:t>
            </a:r>
            <a:r>
              <a:rPr lang="zh-CN" altLang="en-US"/>
              <a:t>这样可以避免仿真建模过于</a:t>
            </a:r>
            <a:r>
              <a:rPr lang="zh-CN" altLang="en-US"/>
              <a:t>复杂</a:t>
            </a:r>
            <a:endParaRPr lang="zh-CN" altLang="en-US"/>
          </a:p>
        </p:txBody>
      </p:sp>
    </p:spTree>
    <p:custDataLst>
      <p:tags r:id="rId3"/>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2636912"/>
            <a:ext cx="12192000" cy="1323439"/>
          </a:xfrm>
          <a:prstGeom prst="rect">
            <a:avLst/>
          </a:prstGeom>
          <a:solidFill>
            <a:schemeClr val="bg1"/>
          </a:solidFill>
        </p:spPr>
        <p:txBody>
          <a:bodyPr wrap="square">
            <a:spAutoFit/>
          </a:bodyPr>
          <a:lstStyle/>
          <a:p>
            <a:pPr algn="ctr"/>
            <a:r>
              <a:rPr lang="zh-CN" altLang="en-US" sz="8000" b="1" dirty="0">
                <a:solidFill>
                  <a:srgbClr val="0000FF"/>
                </a:solidFill>
                <a:latin typeface="微软雅黑" panose="020B0503020204020204" pitchFamily="34" charset="-122"/>
                <a:ea typeface="微软雅黑" panose="020B0503020204020204" pitchFamily="34" charset="-122"/>
              </a:rPr>
              <a:t>谢谢</a:t>
            </a:r>
            <a:r>
              <a:rPr lang="en-US" altLang="zh-CN" sz="8000" b="1" dirty="0">
                <a:solidFill>
                  <a:srgbClr val="0000FF"/>
                </a:solidFill>
                <a:latin typeface="微软雅黑" panose="020B0503020204020204" pitchFamily="34" charset="-122"/>
                <a:ea typeface="微软雅黑" panose="020B0503020204020204" pitchFamily="34" charset="-122"/>
              </a:rPr>
              <a:t>!</a:t>
            </a:r>
            <a:endParaRPr lang="en-US" altLang="zh-CN" sz="8000" b="1" dirty="0">
              <a:solidFill>
                <a:srgbClr val="0000FF"/>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16768" y="4941168"/>
            <a:ext cx="12192000" cy="1031051"/>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ts val="600"/>
              </a:spcAft>
              <a:buClrTx/>
              <a:buSzTx/>
              <a:buFontTx/>
              <a:buNone/>
              <a:defRPr/>
            </a:pPr>
            <a:r>
              <a:rPr kumimoji="0" lang="zh-CN" altLang="en-US" sz="28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rPr>
              <a:t>武汉科技大学机械工程学院</a:t>
            </a:r>
            <a:endParaRPr kumimoji="0" lang="en-US" altLang="zh-CN" sz="28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a:p>
            <a:pPr marL="0" marR="0" lvl="0" indent="0" algn="ctr" defTabSz="914400" rtl="0" eaLnBrk="0" fontAlgn="base" latinLnBrk="0" hangingPunct="0">
              <a:lnSpc>
                <a:spcPct val="100000"/>
              </a:lnSpc>
              <a:spcBef>
                <a:spcPct val="0"/>
              </a:spcBef>
              <a:spcAft>
                <a:spcPts val="600"/>
              </a:spcAft>
              <a:buClrTx/>
              <a:buSzTx/>
              <a:buFontTx/>
              <a:buNone/>
              <a:defRPr/>
            </a:pPr>
            <a:r>
              <a:rPr lang="zh-CN" altLang="en-US" sz="2800" b="1" dirty="0">
                <a:solidFill>
                  <a:srgbClr val="000000"/>
                </a:solidFill>
                <a:latin typeface="微软雅黑" panose="020B0503020204020204" pitchFamily="34" charset="-122"/>
                <a:ea typeface="微软雅黑" panose="020B0503020204020204" pitchFamily="34" charset="-122"/>
              </a:rPr>
              <a:t>冶金装备与控制教育部重点实验室</a:t>
            </a:r>
            <a:endParaRPr lang="en-US" altLang="zh-CN" sz="2800" b="1"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692697"/>
            <a:ext cx="12192000" cy="72479"/>
          </a:xfrm>
          <a:prstGeom prst="rect">
            <a:avLst/>
          </a:prstGeom>
          <a:gradFill flip="none" rotWithShape="1">
            <a:gsLst>
              <a:gs pos="43000">
                <a:srgbClr val="C00000"/>
              </a:gs>
              <a:gs pos="0">
                <a:srgbClr val="FBF1F2"/>
              </a:gs>
              <a:gs pos="97959">
                <a:schemeClr val="bg1"/>
              </a:gs>
              <a:gs pos="0">
                <a:srgbClr val="CA222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pic>
        <p:nvPicPr>
          <p:cNvPr id="5" name="Picture 14"/>
          <p:cNvPicPr>
            <a:picLocks noChangeAspect="1" noChangeArrowheads="1"/>
          </p:cNvPicPr>
          <p:nvPr/>
        </p:nvPicPr>
        <p:blipFill>
          <a:blip r:embed="rId1"/>
          <a:srcRect/>
          <a:stretch>
            <a:fillRect/>
          </a:stretch>
        </p:blipFill>
        <p:spPr bwMode="auto">
          <a:xfrm>
            <a:off x="10991851" y="61914"/>
            <a:ext cx="576757" cy="541337"/>
          </a:xfrm>
          <a:prstGeom prst="rect">
            <a:avLst/>
          </a:prstGeom>
          <a:noFill/>
          <a:effectLst>
            <a:outerShdw blurRad="50800" dist="38100" dir="2700000" algn="tl" rotWithShape="0">
              <a:prstClr val="black">
                <a:alpha val="40000"/>
              </a:prstClr>
            </a:outerShdw>
          </a:effectLst>
        </p:spPr>
      </p:pic>
      <p:sp>
        <p:nvSpPr>
          <p:cNvPr id="6" name="文本框 5"/>
          <p:cNvSpPr txBox="1"/>
          <p:nvPr/>
        </p:nvSpPr>
        <p:spPr>
          <a:xfrm>
            <a:off x="260348" y="101600"/>
            <a:ext cx="579264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汇报提纲</a:t>
            </a:r>
            <a:endParaRPr kumimoji="0" lang="zh-CN" altLang="en-US" sz="2400" b="1" i="0" u="none" strike="noStrike" kern="1200" cap="none" spc="0" normalizeH="0" baseline="0" noProof="0" dirty="0">
              <a:ln>
                <a:noFill/>
              </a:ln>
              <a:solidFill>
                <a:srgbClr val="0000FF"/>
              </a:solidFill>
              <a:effectLst/>
              <a:uLnTx/>
              <a:uFillTx/>
              <a:latin typeface="微软雅黑" panose="020B0503020204020204" pitchFamily="34" charset="-122"/>
              <a:ea typeface="微软雅黑" panose="020B0503020204020204" pitchFamily="34" charset="-122"/>
              <a:cs typeface="+mn-cs"/>
            </a:endParaRPr>
          </a:p>
        </p:txBody>
      </p:sp>
      <p:sp>
        <p:nvSpPr>
          <p:cNvPr id="2" name="TextBox 2"/>
          <p:cNvSpPr txBox="1"/>
          <p:nvPr>
            <p:custDataLst>
              <p:tags r:id="rId2"/>
            </p:custDataLst>
          </p:nvPr>
        </p:nvSpPr>
        <p:spPr>
          <a:xfrm>
            <a:off x="4216791" y="2151727"/>
            <a:ext cx="3672408" cy="2554545"/>
          </a:xfrm>
          <a:prstGeom prst="rect">
            <a:avLst/>
          </a:prstGeom>
          <a:noFill/>
          <a:ln w="9525">
            <a:noFill/>
          </a:ln>
        </p:spPr>
        <p:txBody>
          <a:bodyPr wrap="square" anchor="t" anchorCtr="0">
            <a:spAutoFit/>
          </a:bodyPr>
          <a:lstStyle/>
          <a:p>
            <a:pPr marL="0" marR="0" lvl="0" indent="0" algn="l" defTabSz="914400" rtl="0" eaLnBrk="0" fontAlgn="auto" latinLnBrk="0" hangingPunct="0">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rPr>
              <a:t>一、研究工作进展</a:t>
            </a:r>
            <a:endParaRPr kumimoji="0" lang="en-US" altLang="zh-CN" sz="3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a:p>
            <a:pPr marL="0" marR="0" lvl="0" indent="0" algn="l" defTabSz="914400" rtl="0" eaLnBrk="0" fontAlgn="auto" latinLnBrk="0" hangingPunct="0">
              <a:lnSpc>
                <a:spcPct val="100000"/>
              </a:lnSpc>
              <a:spcBef>
                <a:spcPts val="0"/>
              </a:spcBef>
              <a:spcAft>
                <a:spcPts val="0"/>
              </a:spcAft>
              <a:buClrTx/>
              <a:buSzTx/>
              <a:buFontTx/>
              <a:buNone/>
              <a:defRPr/>
            </a:pPr>
            <a:endParaRPr lang="en-US" altLang="zh-CN" sz="3200"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endParaRPr>
          </a:p>
          <a:p>
            <a:pPr marL="0" marR="0" lvl="0" indent="0" algn="l" defTabSz="914400" rtl="0" eaLnBrk="0" fontAlgn="auto" latinLnBrk="0" hangingPunct="0">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rgbClr val="0A22B6"/>
                </a:solidFill>
                <a:effectLst/>
                <a:uLnTx/>
                <a:uFillTx/>
                <a:latin typeface="微软雅黑" panose="020B0503020204020204" pitchFamily="34" charset="-122"/>
                <a:ea typeface="微软雅黑" panose="020B0503020204020204" pitchFamily="34" charset="-122"/>
                <a:cs typeface="微软雅黑" panose="020B0503020204020204" pitchFamily="34" charset="-122"/>
              </a:rPr>
              <a:t>二、存在的问题</a:t>
            </a:r>
            <a:endParaRPr kumimoji="0" lang="en-US" altLang="zh-CN" sz="3200" b="1" i="0" u="none" strike="noStrike" kern="1200" cap="none" spc="0" normalizeH="0" baseline="0" noProof="0" dirty="0">
              <a:ln>
                <a:noFill/>
              </a:ln>
              <a:solidFill>
                <a:srgbClr val="0A22B6"/>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a:p>
            <a:pPr marL="0" marR="0" lvl="0" indent="0" algn="l" defTabSz="914400" rtl="0" eaLnBrk="0" fontAlgn="auto" latinLnBrk="0" hangingPunct="0">
              <a:lnSpc>
                <a:spcPct val="100000"/>
              </a:lnSpc>
              <a:spcBef>
                <a:spcPts val="0"/>
              </a:spcBef>
              <a:spcAft>
                <a:spcPts val="0"/>
              </a:spcAft>
              <a:buClrTx/>
              <a:buSzTx/>
              <a:buFontTx/>
              <a:buNone/>
              <a:defRPr/>
            </a:pPr>
            <a:endParaRPr kumimoji="0" lang="zh-CN" altLang="en-US" sz="3200" b="1" i="0" u="none" strike="noStrike" kern="1200" cap="none" spc="0" normalizeH="0" baseline="0" noProof="0" dirty="0">
              <a:ln>
                <a:noFill/>
              </a:ln>
              <a:solidFill>
                <a:srgbClr val="0A22B6"/>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a:p>
            <a:pPr fontAlgn="auto">
              <a:spcBef>
                <a:spcPts val="0"/>
              </a:spcBef>
              <a:spcAft>
                <a:spcPts val="0"/>
              </a:spcAft>
              <a:defRPr/>
            </a:pPr>
            <a:r>
              <a:rPr lang="zh-CN" altLang="en-US" sz="3200"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rPr>
              <a:t>三、未来工作规划</a:t>
            </a:r>
            <a:endParaRPr lang="en-US" altLang="zh-CN" sz="3200" b="1" dirty="0">
              <a:solidFill>
                <a:srgbClr val="0A22B6"/>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ctrTitle" idx="16385"/>
            <p:custDataLst>
              <p:tags r:id="rId1"/>
            </p:custDataLst>
          </p:nvPr>
        </p:nvSpPr>
        <p:spPr>
          <a:xfrm>
            <a:off x="760730" y="2611120"/>
            <a:ext cx="2364105" cy="1325880"/>
          </a:xfrm>
        </p:spPr>
        <p:txBody>
          <a:bodyPr>
            <a:normAutofit fontScale="90000"/>
          </a:bodyPr>
          <a:p>
            <a:r>
              <a:rPr lang="zh-CN" altLang="en-US"/>
              <a:t>研究工作</a:t>
            </a:r>
            <a:r>
              <a:rPr lang="zh-CN" altLang="en-US"/>
              <a:t>进展</a:t>
            </a:r>
            <a:endParaRPr lang="zh-CN" altLang="en-US"/>
          </a:p>
        </p:txBody>
      </p:sp>
      <p:sp>
        <p:nvSpPr>
          <p:cNvPr id="4" name="Text Placeholder 3"/>
          <p:cNvSpPr>
            <a:spLocks noGrp="1"/>
          </p:cNvSpPr>
          <p:nvPr>
            <p:ph type="body" idx="16388"/>
            <p:custDataLst>
              <p:tags r:id="rId2"/>
            </p:custDataLst>
          </p:nvPr>
        </p:nvSpPr>
        <p:spPr/>
        <p:txBody>
          <a:bodyPr>
            <a:normAutofit fontScale="70000"/>
          </a:bodyPr>
          <a:p>
            <a:r>
              <a:rPr lang="zh-CN" altLang="en-US"/>
              <a:t>01</a:t>
            </a:r>
            <a:endParaRPr lang="zh-CN" altLang="en-US"/>
          </a:p>
        </p:txBody>
      </p:sp>
      <p:sp>
        <p:nvSpPr>
          <p:cNvPr id="5" name="装饰  3"/>
          <p:cNvSpPr>
            <a:spLocks noGrp="1"/>
          </p:cNvSpPr>
          <p:nvPr>
            <p:ph type="body" idx="16395" hasCustomPrompt="1"/>
            <p:custDataLst>
              <p:tags r:id="rId3"/>
            </p:custDataLst>
          </p:nvPr>
        </p:nvSpPr>
        <p:spPr/>
        <p:txBody>
          <a:bodyPr>
            <a:noAutofit/>
          </a:bodyPr>
          <a:p>
            <a:pPr>
              <a:buNone/>
            </a:pPr>
            <a:endParaRPr lang="zh-CN" altLang="en-US"/>
          </a:p>
        </p:txBody>
      </p:sp>
      <p:sp>
        <p:nvSpPr>
          <p:cNvPr id="6" name="Text Placeholder 5"/>
          <p:cNvSpPr>
            <a:spLocks noGrp="1"/>
          </p:cNvSpPr>
          <p:nvPr>
            <p:ph type="body" idx="16387"/>
            <p:custDataLst>
              <p:tags r:id="rId4"/>
            </p:custDataLst>
          </p:nvPr>
        </p:nvSpPr>
        <p:spPr/>
        <p:txBody>
          <a:bodyPr/>
          <a:p>
            <a:r>
              <a:rPr lang="zh-CN" altLang="en-US"/>
              <a:t>工人动作</a:t>
            </a:r>
            <a:r>
              <a:rPr lang="zh-CN" altLang="en-US"/>
              <a:t>实现</a:t>
            </a:r>
            <a:endParaRPr lang="zh-CN" altLang="en-US"/>
          </a:p>
        </p:txBody>
      </p:sp>
      <p:sp>
        <p:nvSpPr>
          <p:cNvPr id="7" name="Text Placeholder 6"/>
          <p:cNvSpPr>
            <a:spLocks noGrp="1"/>
          </p:cNvSpPr>
          <p:nvPr>
            <p:ph type="body" idx="16390"/>
            <p:custDataLst>
              <p:tags r:id="rId5"/>
            </p:custDataLst>
          </p:nvPr>
        </p:nvSpPr>
        <p:spPr/>
        <p:txBody>
          <a:bodyPr>
            <a:normAutofit fontScale="70000"/>
          </a:bodyPr>
          <a:p>
            <a:r>
              <a:rPr lang="zh-CN" altLang="en-US"/>
              <a:t>02</a:t>
            </a:r>
            <a:endParaRPr lang="zh-CN" altLang="en-US"/>
          </a:p>
        </p:txBody>
      </p:sp>
      <p:sp>
        <p:nvSpPr>
          <p:cNvPr id="8" name="装饰  6"/>
          <p:cNvSpPr>
            <a:spLocks noGrp="1"/>
          </p:cNvSpPr>
          <p:nvPr>
            <p:ph type="body" idx="16396" hasCustomPrompt="1"/>
            <p:custDataLst>
              <p:tags r:id="rId6"/>
            </p:custDataLst>
          </p:nvPr>
        </p:nvSpPr>
        <p:spPr/>
        <p:txBody>
          <a:bodyPr>
            <a:noAutofit/>
          </a:bodyPr>
          <a:p>
            <a:pPr>
              <a:buNone/>
            </a:pPr>
            <a:endParaRPr lang="zh-CN" altLang="en-US"/>
          </a:p>
        </p:txBody>
      </p:sp>
      <p:sp>
        <p:nvSpPr>
          <p:cNvPr id="9" name="Text Placeholder 8"/>
          <p:cNvSpPr>
            <a:spLocks noGrp="1"/>
          </p:cNvSpPr>
          <p:nvPr>
            <p:ph type="body" idx="16389"/>
            <p:custDataLst>
              <p:tags r:id="rId7"/>
            </p:custDataLst>
          </p:nvPr>
        </p:nvSpPr>
        <p:spPr/>
        <p:txBody>
          <a:bodyPr/>
          <a:p>
            <a:r>
              <a:rPr lang="zh-CN" altLang="en-US"/>
              <a:t>环境</a:t>
            </a:r>
            <a:r>
              <a:rPr lang="zh-CN" altLang="en-US"/>
              <a:t>搭建</a:t>
            </a:r>
            <a:endParaRPr lang="zh-CN" altLang="en-US"/>
          </a:p>
        </p:txBody>
      </p:sp>
      <p:sp>
        <p:nvSpPr>
          <p:cNvPr id="10" name="Text Placeholder 9"/>
          <p:cNvSpPr>
            <a:spLocks noGrp="1"/>
          </p:cNvSpPr>
          <p:nvPr>
            <p:ph type="body" idx="16392"/>
            <p:custDataLst>
              <p:tags r:id="rId8"/>
            </p:custDataLst>
          </p:nvPr>
        </p:nvSpPr>
        <p:spPr/>
        <p:txBody>
          <a:bodyPr>
            <a:normAutofit fontScale="70000"/>
          </a:bodyPr>
          <a:p>
            <a:r>
              <a:rPr lang="zh-CN" altLang="en-US"/>
              <a:t>03</a:t>
            </a:r>
            <a:endParaRPr lang="zh-CN" altLang="en-US"/>
          </a:p>
        </p:txBody>
      </p:sp>
      <p:sp>
        <p:nvSpPr>
          <p:cNvPr id="11" name="装饰  9"/>
          <p:cNvSpPr>
            <a:spLocks noGrp="1"/>
          </p:cNvSpPr>
          <p:nvPr>
            <p:ph type="body" idx="16397" hasCustomPrompt="1"/>
            <p:custDataLst>
              <p:tags r:id="rId9"/>
            </p:custDataLst>
          </p:nvPr>
        </p:nvSpPr>
        <p:spPr/>
        <p:txBody>
          <a:bodyPr>
            <a:noAutofit/>
          </a:bodyPr>
          <a:p>
            <a:pPr>
              <a:buNone/>
            </a:pPr>
            <a:endParaRPr lang="zh-CN" altLang="en-US"/>
          </a:p>
        </p:txBody>
      </p:sp>
      <p:sp>
        <p:nvSpPr>
          <p:cNvPr id="12" name="Text Placeholder 11"/>
          <p:cNvSpPr>
            <a:spLocks noGrp="1"/>
          </p:cNvSpPr>
          <p:nvPr>
            <p:ph type="body" idx="16391"/>
            <p:custDataLst>
              <p:tags r:id="rId10"/>
            </p:custDataLst>
          </p:nvPr>
        </p:nvSpPr>
        <p:spPr/>
        <p:txBody>
          <a:bodyPr/>
          <a:p>
            <a:r>
              <a:rPr lang="zh-CN" altLang="en-US"/>
              <a:t>原理</a:t>
            </a:r>
            <a:r>
              <a:rPr lang="zh-CN" altLang="en-US"/>
              <a:t>复现</a:t>
            </a:r>
            <a:endParaRPr lang="zh-CN" altLang="en-US"/>
          </a:p>
        </p:txBody>
      </p:sp>
    </p:spTree>
    <p:custDataLst>
      <p:tags r:id="rId1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t>1.</a:t>
            </a:r>
            <a:r>
              <a:rPr lang="zh-CN" altLang="en-US"/>
              <a:t>工人动作</a:t>
            </a:r>
            <a:r>
              <a:rPr lang="zh-CN" altLang="en-US"/>
              <a:t>实现</a:t>
            </a:r>
            <a:endParaRPr lang="zh-CN" altLang="en-US"/>
          </a:p>
        </p:txBody>
      </p:sp>
      <p:sp>
        <p:nvSpPr>
          <p:cNvPr id="3" name="内容占位符 2"/>
          <p:cNvSpPr>
            <a:spLocks noGrp="1"/>
          </p:cNvSpPr>
          <p:nvPr>
            <p:ph idx="1"/>
            <p:custDataLst>
              <p:tags r:id="rId2"/>
            </p:custDataLst>
          </p:nvPr>
        </p:nvSpPr>
        <p:spPr/>
        <p:txBody>
          <a:bodyPr/>
          <a:p>
            <a:r>
              <a:rPr lang="en-US" altLang="zh-CN"/>
              <a:t> </a:t>
            </a:r>
            <a:endParaRPr lang="en-US" altLang="zh-CN"/>
          </a:p>
        </p:txBody>
      </p:sp>
      <p:graphicFrame>
        <p:nvGraphicFramePr>
          <p:cNvPr id="4" name="表格 3"/>
          <p:cNvGraphicFramePr/>
          <p:nvPr>
            <p:custDataLst>
              <p:tags r:id="rId3"/>
            </p:custDataLst>
          </p:nvPr>
        </p:nvGraphicFramePr>
        <p:xfrm>
          <a:off x="1160145" y="1480820"/>
          <a:ext cx="9201150" cy="4547235"/>
        </p:xfrm>
        <a:graphic>
          <a:graphicData uri="http://schemas.openxmlformats.org/drawingml/2006/table">
            <a:tbl>
              <a:tblPr firstRow="1" bandRow="1">
                <a:tableStyleId>{5C22544A-7EE6-4342-B048-85BDC9FD1C3A}</a:tableStyleId>
              </a:tblPr>
              <a:tblGrid>
                <a:gridCol w="3067050"/>
                <a:gridCol w="3067050"/>
                <a:gridCol w="3067050"/>
              </a:tblGrid>
              <a:tr h="4547235">
                <a:tc>
                  <a:txBody>
                    <a:bodyPr/>
                    <a:p>
                      <a:pPr>
                        <a:buNone/>
                      </a:pPr>
                      <a:endParaRPr lang="zh-CN" altLang="en-US"/>
                    </a:p>
                  </a:txBody>
                  <a:tcPr>
                    <a:blipFill>
                      <a:blip r:embed="rId4"/>
                      <a:stretch>
                        <a:fillRect/>
                      </a:stretch>
                    </a:blipFill>
                  </a:tcPr>
                </a:tc>
                <a:tc>
                  <a:txBody>
                    <a:bodyPr/>
                    <a:p>
                      <a:pPr>
                        <a:buNone/>
                      </a:pPr>
                      <a:endParaRPr lang="zh-CN" altLang="en-US"/>
                    </a:p>
                  </a:txBody>
                  <a:tcPr>
                    <a:blipFill>
                      <a:blip r:embed="rId5"/>
                      <a:stretch>
                        <a:fillRect/>
                      </a:stretch>
                    </a:blipFill>
                  </a:tcPr>
                </a:tc>
                <a:tc>
                  <a:txBody>
                    <a:bodyPr/>
                    <a:p>
                      <a:pPr>
                        <a:buNone/>
                      </a:pPr>
                      <a:endParaRPr lang="zh-CN" altLang="en-US"/>
                    </a:p>
                  </a:txBody>
                  <a:tcPr>
                    <a:blipFill>
                      <a:blip r:embed="rId6"/>
                      <a:stretch>
                        <a:fillRect/>
                      </a:stretch>
                    </a:blipFill>
                  </a:tcPr>
                </a:tc>
              </a:tr>
            </a:tbl>
          </a:graphicData>
        </a:graphic>
      </p:graphicFrame>
    </p:spTree>
    <p:custDataLst>
      <p:tags r:id="rId7"/>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sym typeface="+mn-ea"/>
              </a:rPr>
              <a:t>1.</a:t>
            </a:r>
            <a:r>
              <a:rPr lang="zh-CN" altLang="en-US">
                <a:sym typeface="+mn-ea"/>
              </a:rPr>
              <a:t>工人动作实现</a:t>
            </a:r>
            <a:endParaRPr lang="zh-CN" altLang="en-US"/>
          </a:p>
        </p:txBody>
      </p:sp>
      <p:pic>
        <p:nvPicPr>
          <p:cNvPr id="5" name="铲泥动作">
            <a:hlinkClick r:id="" action="ppaction://media"/>
          </p:cNvPr>
          <p:cNvPicPr/>
          <p:nvPr>
            <p:ph idx="1"/>
            <a:videoFile r:link="rId2"/>
            <p:extLst>
              <p:ext uri="{DAA4B4D4-6D71-4841-9C94-3DE7FCFB9230}">
                <p14:media xmlns:p14="http://schemas.microsoft.com/office/powerpoint/2010/main" r:embed="rId3"/>
              </p:ext>
            </p:extLst>
            <p:custDataLst>
              <p:tags r:id="rId4"/>
            </p:custDataLst>
          </p:nvPr>
        </p:nvPicPr>
        <p:blipFill>
          <a:blip r:embed="rId5"/>
          <a:stretch>
            <a:fillRect/>
          </a:stretch>
        </p:blipFill>
        <p:spPr>
          <a:xfrm>
            <a:off x="3957955" y="1301750"/>
            <a:ext cx="4377690" cy="4873625"/>
          </a:xfrm>
          <a:prstGeom prst="rect">
            <a:avLst/>
          </a:prstGeom>
        </p:spPr>
      </p:pic>
    </p:spTree>
    <p:custDataLst>
      <p:tags r:id="rId6"/>
    </p:custDataLst>
  </p:cSld>
  <p:clrMapOvr>
    <a:masterClrMapping/>
  </p:clrMapOvr>
  <p:timing>
    <p:tnLst>
      <p:par>
        <p:cTn id="1" dur="indefinite" restart="never" nodeType="tmRoot">
          <p:childTnLst>
            <p:video fullScrn="0">
              <p:cMediaNode>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sym typeface="+mn-ea"/>
              </a:rPr>
              <a:t>1.</a:t>
            </a:r>
            <a:r>
              <a:rPr lang="zh-CN" altLang="en-US">
                <a:sym typeface="+mn-ea"/>
              </a:rPr>
              <a:t>运动学特征</a:t>
            </a:r>
            <a:endParaRPr lang="zh-CN" altLang="en-US">
              <a:sym typeface="+mn-ea"/>
            </a:endParaRPr>
          </a:p>
        </p:txBody>
      </p:sp>
      <p:sp>
        <p:nvSpPr>
          <p:cNvPr id="3" name="内容占位符 2"/>
          <p:cNvSpPr>
            <a:spLocks noGrp="1"/>
          </p:cNvSpPr>
          <p:nvPr>
            <p:ph idx="1"/>
            <p:custDataLst>
              <p:tags r:id="rId2"/>
            </p:custDataLst>
          </p:nvPr>
        </p:nvSpPr>
        <p:spPr/>
        <p:txBody>
          <a:bodyPr>
            <a:normAutofit/>
          </a:bodyPr>
          <a:p>
            <a:pPr lvl="1" algn="l">
              <a:buClrTx/>
              <a:buSzTx/>
            </a:pPr>
            <a:r>
              <a:rPr lang="zh-CN" altLang="en-US" sz="1600">
                <a:highlight>
                  <a:srgbClr val="FFFF00"/>
                </a:highlight>
              </a:rPr>
              <a:t>铲子末端（TCP）相对于泥浆桶的位移和姿态变化</a:t>
            </a:r>
            <a:endParaRPr lang="zh-CN" altLang="en-US" sz="1600">
              <a:highlight>
                <a:srgbClr val="FFFF00"/>
              </a:highlight>
            </a:endParaRPr>
          </a:p>
          <a:p>
            <a:pPr lvl="1"/>
            <a:r>
              <a:rPr lang="zh-CN" altLang="en-US" sz="1600"/>
              <a:t>动作阶段划分：</a:t>
            </a:r>
            <a:endParaRPr lang="en-US" altLang="zh-CN" sz="1600"/>
          </a:p>
          <a:p>
            <a:pPr lvl="1"/>
            <a:r>
              <a:rPr lang="en-US" altLang="zh-CN" sz="1600"/>
              <a:t>1.</a:t>
            </a:r>
            <a:r>
              <a:rPr lang="zh-CN" altLang="en-US" sz="1600"/>
              <a:t>切入阶段</a:t>
            </a:r>
            <a:r>
              <a:rPr lang="en-US" altLang="zh-CN" sz="1600"/>
              <a:t> </a:t>
            </a:r>
            <a:r>
              <a:rPr lang="zh-CN" altLang="en-US" sz="1600"/>
              <a:t>：铲子以何种攻角进入泥浆？通常工人会选择接近垂直或</a:t>
            </a:r>
            <a:r>
              <a:rPr lang="en-US" altLang="zh-CN" sz="1600"/>
              <a:t> 45</a:t>
            </a:r>
            <a:r>
              <a:rPr lang="en-US" altLang="en-US" sz="1600"/>
              <a:t>°</a:t>
            </a:r>
            <a:r>
              <a:rPr lang="en-US" altLang="zh-CN" sz="1600"/>
              <a:t> </a:t>
            </a:r>
            <a:r>
              <a:rPr lang="zh-CN" altLang="en-US" sz="1600"/>
              <a:t>切入，以减小阻力。</a:t>
            </a:r>
            <a:endParaRPr lang="en-US" altLang="zh-CN" sz="1600"/>
          </a:p>
          <a:p>
            <a:pPr lvl="1"/>
            <a:r>
              <a:rPr lang="en-US" altLang="zh-CN" sz="1600"/>
              <a:t>2.</a:t>
            </a:r>
            <a:r>
              <a:rPr lang="zh-CN" altLang="en-US" sz="1600"/>
              <a:t>挖掘阶段：铲子在泥浆内部的弧形路径。这是一个典型的多轴联动曲线。</a:t>
            </a:r>
            <a:endParaRPr lang="en-US" altLang="zh-CN" sz="1600"/>
          </a:p>
          <a:p>
            <a:pPr lvl="1"/>
            <a:r>
              <a:rPr lang="en-US" altLang="zh-CN" sz="1600"/>
              <a:t>3.</a:t>
            </a:r>
            <a:r>
              <a:rPr lang="zh-CN" altLang="en-US" sz="1600"/>
              <a:t>提拉阶段：铲子离开泥浆瞬间的姿态。工人通常会有一个</a:t>
            </a:r>
            <a:r>
              <a:rPr lang="en-US" altLang="zh-CN" sz="1600"/>
              <a:t>“</a:t>
            </a:r>
            <a:r>
              <a:rPr lang="zh-CN" altLang="en-US" sz="1600"/>
              <a:t>翻腕</a:t>
            </a:r>
            <a:r>
              <a:rPr lang="en-US" altLang="zh-CN" sz="1600"/>
              <a:t>”</a:t>
            </a:r>
            <a:r>
              <a:rPr lang="zh-CN" altLang="en-US" sz="1600"/>
              <a:t>动作，利用表面张力防止泥浆掉落。</a:t>
            </a:r>
            <a:endParaRPr lang="zh-CN" altLang="en-US" sz="1600"/>
          </a:p>
          <a:p>
            <a:pPr lvl="1"/>
            <a:endParaRPr lang="zh-CN" altLang="en-US" sz="1600"/>
          </a:p>
          <a:p>
            <a:pPr lvl="2"/>
            <a:r>
              <a:rPr lang="zh-CN" altLang="en-US" sz="1440">
                <a:highlight>
                  <a:srgbClr val="FFFF00"/>
                </a:highlight>
              </a:rPr>
              <a:t>编程时的</a:t>
            </a:r>
            <a:r>
              <a:rPr lang="zh-CN" altLang="en-US" sz="1440">
                <a:highlight>
                  <a:srgbClr val="FFFF00"/>
                </a:highlight>
              </a:rPr>
              <a:t>参数</a:t>
            </a:r>
            <a:endParaRPr lang="zh-CN" altLang="en-US" sz="1440">
              <a:highlight>
                <a:srgbClr val="FFFF00"/>
              </a:highlight>
            </a:endParaRPr>
          </a:p>
          <a:p>
            <a:pPr lvl="3"/>
            <a:r>
              <a:rPr lang="en-US" altLang="zh-CN" sz="1280"/>
              <a:t>1.</a:t>
            </a:r>
            <a:r>
              <a:rPr lang="zh-CN" altLang="en-US" sz="1280"/>
              <a:t>攻角</a:t>
            </a:r>
            <a:r>
              <a:rPr lang="en-US" altLang="zh-CN" sz="1280"/>
              <a:t>:</a:t>
            </a:r>
            <a:r>
              <a:rPr lang="zh-CN" altLang="en-US" sz="1280"/>
              <a:t>铲面与水平面的夹角</a:t>
            </a:r>
            <a:endParaRPr lang="zh-CN" altLang="en-US" sz="1280"/>
          </a:p>
          <a:p>
            <a:pPr lvl="3"/>
            <a:r>
              <a:rPr lang="en-US" altLang="zh-CN" sz="1280"/>
              <a:t> 2.</a:t>
            </a:r>
            <a:r>
              <a:rPr lang="zh-CN" altLang="en-US" sz="1280"/>
              <a:t>切入速度</a:t>
            </a:r>
            <a:r>
              <a:rPr lang="en-US" altLang="zh-CN" sz="1280"/>
              <a:t>:</a:t>
            </a:r>
            <a:endParaRPr lang="en-US" altLang="zh-CN" sz="1280"/>
          </a:p>
          <a:p>
            <a:pPr lvl="3"/>
            <a:r>
              <a:rPr lang="en-US" altLang="zh-CN" sz="1280"/>
              <a:t> 3.</a:t>
            </a:r>
            <a:r>
              <a:rPr lang="zh-CN" altLang="en-US" sz="1280"/>
              <a:t>翻转角速度</a:t>
            </a:r>
            <a:r>
              <a:rPr lang="en-US" altLang="zh-CN" sz="1280"/>
              <a:t>:</a:t>
            </a:r>
            <a:r>
              <a:rPr lang="zh-CN" altLang="en-US" sz="1280"/>
              <a:t>手腕自由度在轨迹末端的补偿速度</a:t>
            </a:r>
            <a:r>
              <a:rPr lang="en-US" altLang="zh-CN" sz="1280"/>
              <a:t>(</a:t>
            </a:r>
            <a:r>
              <a:rPr lang="zh-CN" altLang="en-US" sz="1280"/>
              <a:t>如果不合适会导致泥浆在中途</a:t>
            </a:r>
            <a:r>
              <a:rPr lang="zh-CN" altLang="en-US" sz="1280"/>
              <a:t>脱落</a:t>
            </a:r>
            <a:endParaRPr lang="zh-CN" altLang="en-US" sz="1280"/>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t>1.</a:t>
            </a:r>
            <a:r>
              <a:rPr lang="zh-CN" altLang="en-US"/>
              <a:t>动力学</a:t>
            </a:r>
            <a:r>
              <a:rPr lang="zh-CN" altLang="en-US"/>
              <a:t>特征</a:t>
            </a:r>
            <a:endParaRPr lang="zh-CN" altLang="en-US"/>
          </a:p>
        </p:txBody>
      </p:sp>
      <p:sp>
        <p:nvSpPr>
          <p:cNvPr id="3" name="内容占位符 2"/>
          <p:cNvSpPr>
            <a:spLocks noGrp="1"/>
          </p:cNvSpPr>
          <p:nvPr>
            <p:ph idx="1"/>
            <p:custDataLst>
              <p:tags r:id="rId2"/>
            </p:custDataLst>
          </p:nvPr>
        </p:nvSpPr>
        <p:spPr/>
        <p:txBody>
          <a:bodyPr/>
          <a:p>
            <a:r>
              <a:rPr lang="zh-CN" altLang="en-US"/>
              <a:t>泥浆是具有粘性的非牛顿流体，铲泥过程中的受力非常复杂</a:t>
            </a:r>
            <a:endParaRPr lang="zh-CN" altLang="en-US"/>
          </a:p>
          <a:p>
            <a:r>
              <a:rPr lang="zh-CN" altLang="en-US" sz="1200"/>
              <a:t>切向阻力：铲尖切开泥浆的力。</a:t>
            </a:r>
            <a:endParaRPr lang="en-US" altLang="zh-CN" sz="1200"/>
          </a:p>
          <a:p>
            <a:r>
              <a:rPr lang="zh-CN" altLang="en-US" sz="1200"/>
              <a:t>粘滞阻力：泥浆与铲面之间的摩擦力，随速度增加。</a:t>
            </a:r>
            <a:endParaRPr lang="en-US" altLang="zh-CN" sz="1200"/>
          </a:p>
          <a:p>
            <a:r>
              <a:rPr lang="zh-CN" altLang="en-US" sz="1200">
                <a:highlight>
                  <a:srgbClr val="FFFF00"/>
                </a:highlight>
              </a:rPr>
              <a:t>重力负载：随挖掘深度增加，铲子承载的泥浆体积不断增大。</a:t>
            </a:r>
            <a:endParaRPr lang="zh-CN" altLang="en-US" sz="1200">
              <a:highlight>
                <a:srgbClr val="FFFF00"/>
              </a:highlight>
            </a:endParaRPr>
          </a:p>
          <a:p>
            <a:endParaRPr lang="zh-CN" altLang="en-US" sz="1200">
              <a:highlight>
                <a:srgbClr val="FFFF00"/>
              </a:highlight>
            </a:endParaRPr>
          </a:p>
          <a:p>
            <a:r>
              <a:rPr lang="zh-CN" altLang="en-US" sz="1200"/>
              <a:t>现在假设理想条件为</a:t>
            </a:r>
            <a:r>
              <a:rPr lang="en-US" altLang="zh-CN" sz="1200"/>
              <a:t>:ur10</a:t>
            </a:r>
            <a:r>
              <a:rPr lang="zh-CN" altLang="en-US" sz="1200"/>
              <a:t>能自动补偿力矩</a:t>
            </a:r>
            <a:r>
              <a:rPr lang="en-US" altLang="zh-CN" sz="1200"/>
              <a:t>,</a:t>
            </a:r>
            <a:r>
              <a:rPr lang="zh-CN" altLang="en-US" sz="1200"/>
              <a:t>所以先</a:t>
            </a:r>
            <a:r>
              <a:rPr lang="zh-CN" altLang="en-US" sz="1200"/>
              <a:t>简化</a:t>
            </a:r>
            <a:endParaRPr lang="zh-CN" altLang="en-US" sz="1200"/>
          </a:p>
        </p:txBody>
      </p:sp>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t>2.</a:t>
            </a:r>
            <a:r>
              <a:rPr lang="zh-CN" altLang="en-US"/>
              <a:t>环境</a:t>
            </a:r>
            <a:r>
              <a:rPr lang="zh-CN" altLang="en-US"/>
              <a:t>搭建</a:t>
            </a:r>
            <a:endParaRPr lang="zh-CN" altLang="en-US"/>
          </a:p>
        </p:txBody>
      </p:sp>
      <p:sp>
        <p:nvSpPr>
          <p:cNvPr id="3" name="内容占位符 2"/>
          <p:cNvSpPr>
            <a:spLocks noGrp="1"/>
          </p:cNvSpPr>
          <p:nvPr>
            <p:ph idx="1"/>
            <p:custDataLst>
              <p:tags r:id="rId2"/>
            </p:custDataLst>
          </p:nvPr>
        </p:nvSpPr>
        <p:spPr/>
        <p:txBody>
          <a:bodyPr/>
          <a:p>
            <a:r>
              <a:rPr lang="zh-CN" altLang="en-US"/>
              <a:t>已将源代码上传到</a:t>
            </a:r>
            <a:r>
              <a:rPr lang="en-US" altLang="zh-CN"/>
              <a:t>github</a:t>
            </a:r>
            <a:r>
              <a:rPr lang="zh-CN" altLang="en-US"/>
              <a:t>我的仓库里面</a:t>
            </a:r>
            <a:r>
              <a:rPr lang="en-US" altLang="zh-CN"/>
              <a:t>:https://github.com/Cagedcarrow/UR10-</a:t>
            </a:r>
            <a:endParaRPr lang="en-US" altLang="zh-CN"/>
          </a:p>
          <a:p>
            <a:r>
              <a:rPr lang="zh-CN" altLang="en-US"/>
              <a:t>主要工作环境为</a:t>
            </a:r>
            <a:r>
              <a:rPr lang="en-US" altLang="zh-CN"/>
              <a:t>M</a:t>
            </a:r>
            <a:r>
              <a:rPr lang="en-US" altLang="zh-CN"/>
              <a:t>atlab</a:t>
            </a:r>
            <a:endParaRPr lang="en-US" altLang="zh-CN"/>
          </a:p>
          <a:p>
            <a:r>
              <a:rPr lang="zh-CN" altLang="en-US"/>
              <a:t>场景简化为</a:t>
            </a:r>
            <a:r>
              <a:rPr lang="en-US" altLang="zh-CN"/>
              <a:t>:</a:t>
            </a:r>
            <a:r>
              <a:rPr lang="zh-CN" altLang="en-US"/>
              <a:t>机械臂</a:t>
            </a:r>
            <a:r>
              <a:rPr lang="en-US" altLang="zh-CN"/>
              <a:t>+</a:t>
            </a:r>
            <a:r>
              <a:rPr lang="zh-CN" altLang="en-US"/>
              <a:t>末端铲子</a:t>
            </a:r>
            <a:r>
              <a:rPr lang="en-US" altLang="zh-CN"/>
              <a:t>(</a:t>
            </a:r>
            <a:r>
              <a:rPr lang="zh-CN" altLang="en-US"/>
              <a:t>底座三维坐标可见</a:t>
            </a:r>
            <a:r>
              <a:rPr lang="en-US" altLang="zh-CN"/>
              <a:t>),</a:t>
            </a:r>
            <a:r>
              <a:rPr lang="zh-CN" altLang="en-US"/>
              <a:t>泥浆桶</a:t>
            </a:r>
            <a:r>
              <a:rPr lang="en-US" altLang="zh-CN"/>
              <a:t>(</a:t>
            </a:r>
            <a:r>
              <a:rPr lang="zh-CN" altLang="en-US"/>
              <a:t>二维坐标可变</a:t>
            </a:r>
            <a:r>
              <a:rPr lang="en-US" altLang="zh-CN"/>
              <a:t>),</a:t>
            </a:r>
            <a:r>
              <a:rPr lang="zh-CN" altLang="en-US"/>
              <a:t>墙壁</a:t>
            </a:r>
            <a:r>
              <a:rPr lang="en-US" altLang="zh-CN"/>
              <a:t>(</a:t>
            </a:r>
            <a:r>
              <a:rPr lang="zh-CN" altLang="en-US"/>
              <a:t>三维坐标可变</a:t>
            </a:r>
            <a:r>
              <a:rPr lang="en-US" altLang="zh-CN"/>
              <a:t>)</a:t>
            </a:r>
            <a:endParaRPr lang="en-US" altLang="zh-CN"/>
          </a:p>
          <a:p>
            <a:endParaRPr lang="en-US" altLang="zh-CN"/>
          </a:p>
        </p:txBody>
      </p:sp>
    </p:spTree>
    <p:custDataLst>
      <p:tags r:id="rId3"/>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t>2.</a:t>
            </a:r>
            <a:r>
              <a:rPr lang="zh-CN" altLang="en-US"/>
              <a:t>三维</a:t>
            </a:r>
            <a:r>
              <a:rPr lang="zh-CN" altLang="en-US"/>
              <a:t>模型</a:t>
            </a:r>
            <a:endParaRPr lang="zh-CN" altLang="en-US"/>
          </a:p>
        </p:txBody>
      </p:sp>
      <p:sp>
        <p:nvSpPr>
          <p:cNvPr id="3" name="内容占位符 2"/>
          <p:cNvSpPr>
            <a:spLocks noGrp="1"/>
          </p:cNvSpPr>
          <p:nvPr>
            <p:ph idx="1"/>
            <p:custDataLst>
              <p:tags r:id="rId2"/>
            </p:custDataLst>
          </p:nvPr>
        </p:nvSpPr>
        <p:spPr/>
        <p:txBody>
          <a:bodyPr/>
          <a:p>
            <a:r>
              <a:rPr lang="en-US" altLang="zh-CN"/>
              <a:t> </a:t>
            </a:r>
            <a:endParaRPr lang="en-US" altLang="zh-CN"/>
          </a:p>
        </p:txBody>
      </p:sp>
      <p:graphicFrame>
        <p:nvGraphicFramePr>
          <p:cNvPr id="5" name="表格 4"/>
          <p:cNvGraphicFramePr/>
          <p:nvPr>
            <p:custDataLst>
              <p:tags r:id="rId3"/>
            </p:custDataLst>
          </p:nvPr>
        </p:nvGraphicFramePr>
        <p:xfrm>
          <a:off x="901700" y="1213485"/>
          <a:ext cx="10165080" cy="4919345"/>
        </p:xfrm>
        <a:graphic>
          <a:graphicData uri="http://schemas.openxmlformats.org/drawingml/2006/table">
            <a:tbl>
              <a:tblPr firstRow="1" bandRow="1">
                <a:tableStyleId>{5C22544A-7EE6-4342-B048-85BDC9FD1C3A}</a:tableStyleId>
              </a:tblPr>
              <a:tblGrid>
                <a:gridCol w="5082540"/>
                <a:gridCol w="5082540"/>
              </a:tblGrid>
              <a:tr h="4919345">
                <a:tc>
                  <a:txBody>
                    <a:bodyPr/>
                    <a:p>
                      <a:pPr>
                        <a:buNone/>
                      </a:pPr>
                      <a:endParaRPr lang="zh-CN" altLang="en-US"/>
                    </a:p>
                  </a:txBody>
                  <a:tcPr>
                    <a:blipFill>
                      <a:blip r:embed="rId4"/>
                      <a:stretch>
                        <a:fillRect/>
                      </a:stretch>
                    </a:blipFill>
                  </a:tcPr>
                </a:tc>
                <a:tc>
                  <a:txBody>
                    <a:bodyPr/>
                    <a:p>
                      <a:pPr>
                        <a:buNone/>
                      </a:pPr>
                      <a:endParaRPr lang="zh-CN" altLang="en-US"/>
                    </a:p>
                  </a:txBody>
                  <a:tcPr>
                    <a:blipFill>
                      <a:blip r:embed="rId5"/>
                      <a:stretch>
                        <a:fillRect/>
                      </a:stretch>
                    </a:blipFill>
                  </a:tcPr>
                </a:tc>
              </a:tr>
            </a:tbl>
          </a:graphicData>
        </a:graphic>
      </p:graphicFrame>
    </p:spTree>
    <p:custDataLst>
      <p:tags r:id="rId6"/>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102.xml><?xml version="1.0" encoding="utf-8"?>
<p:tagLst xmlns:p="http://schemas.openxmlformats.org/presentationml/2006/main">
  <p:tag name="TABLE_ENDDRAG_ORIGIN_RECT" val="724*358"/>
  <p:tag name="TABLE_ENDDRAG_RECT" val="91*116*724*358"/>
</p:tagLst>
</file>

<file path=ppt/tags/tag103.xml><?xml version="1.0" encoding="utf-8"?>
<p:tagLst xmlns:p="http://schemas.openxmlformats.org/presentationml/2006/main">
  <p:tag name="KSO_WM_BEAUTIFY_FLAG" val="#wm#"/>
  <p:tag name="KSO_WM_TEMPLATE_CATEGORY" val="custom"/>
  <p:tag name="KSO_WM_TEMPLATE_INDEX" val="40498932"/>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 name="KSO_WM_MEDIACOVER_FLAG" val="1"/>
  <p:tag name="KSO_WM_UNIT_MEDIACOVER_BTN_STATE" val="1"/>
  <p:tag name="KSO_WM_UNIT_MEDIACOVER_BTNRECT" val="0*0*0*0"/>
</p:tagLst>
</file>

<file path=ppt/tags/tag106.xml><?xml version="1.0" encoding="utf-8"?>
<p:tagLst xmlns:p="http://schemas.openxmlformats.org/presentationml/2006/main">
  <p:tag name="KSO_WM_BEAUTIFY_FLAG" val="#wm#"/>
  <p:tag name="KSO_WM_TEMPLATE_CATEGORY" val="custom"/>
  <p:tag name="KSO_WM_TEMPLATE_INDEX" val="40498932"/>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109.xml><?xml version="1.0" encoding="utf-8"?>
<p:tagLst xmlns:p="http://schemas.openxmlformats.org/presentationml/2006/main">
  <p:tag name="KSO_WM_BEAUTIFY_FLAG" val="#wm#"/>
  <p:tag name="KSO_WM_TEMPLATE_CATEGORY" val="custom"/>
  <p:tag name="KSO_WM_TEMPLATE_INDEX" val="4049893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112.xml><?xml version="1.0" encoding="utf-8"?>
<p:tagLst xmlns:p="http://schemas.openxmlformats.org/presentationml/2006/main">
  <p:tag name="KSO_WM_BEAUTIFY_FLAG" val="#wm#"/>
  <p:tag name="KSO_WM_TEMPLATE_CATEGORY" val="custom"/>
  <p:tag name="KSO_WM_TEMPLATE_INDEX" val="40498932"/>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115.xml><?xml version="1.0" encoding="utf-8"?>
<p:tagLst xmlns:p="http://schemas.openxmlformats.org/presentationml/2006/main">
  <p:tag name="KSO_WM_BEAUTIFY_FLAG" val="#wm#"/>
  <p:tag name="KSO_WM_TEMPLATE_CATEGORY" val="custom"/>
  <p:tag name="KSO_WM_TEMPLATE_INDEX" val="40498932"/>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118.xml><?xml version="1.0" encoding="utf-8"?>
<p:tagLst xmlns:p="http://schemas.openxmlformats.org/presentationml/2006/main">
  <p:tag name="TABLE_ENDDRAG_ORIGIN_RECT" val="800*387"/>
  <p:tag name="TABLE_ENDDRAG_RECT" val="71*95*800*387"/>
</p:tagLst>
</file>

<file path=ppt/tags/tag119.xml><?xml version="1.0" encoding="utf-8"?>
<p:tagLst xmlns:p="http://schemas.openxmlformats.org/presentationml/2006/main">
  <p:tag name="KSO_WM_BEAUTIFY_FLAG" val="#wm#"/>
  <p:tag name="KSO_WM_TEMPLATE_CATEGORY" val="custom"/>
  <p:tag name="KSO_WM_TEMPLATE_INDEX" val="40498932"/>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122.xml><?xml version="1.0" encoding="utf-8"?>
<p:tagLst xmlns:p="http://schemas.openxmlformats.org/presentationml/2006/main">
  <p:tag name="KSO_WM_BEAUTIFY_FLAG" val="#wm#"/>
  <p:tag name="KSO_WM_TEMPLATE_CATEGORY" val="custom"/>
  <p:tag name="KSO_WM_TEMPLATE_INDEX" val="40498932"/>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125.xml><?xml version="1.0" encoding="utf-8"?>
<p:tagLst xmlns:p="http://schemas.openxmlformats.org/presentationml/2006/main">
  <p:tag name="KSO_WM_BEAUTIFY_FLAG" val="#wm#"/>
  <p:tag name="KSO_WM_TEMPLATE_CATEGORY" val="custom"/>
  <p:tag name="KSO_WM_TEMPLATE_INDEX" val="40498932"/>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128.xml><?xml version="1.0" encoding="utf-8"?>
<p:tagLst xmlns:p="http://schemas.openxmlformats.org/presentationml/2006/main">
  <p:tag name="KSO_WM_BEAUTIFY_FLAG" val="#wm#"/>
  <p:tag name="KSO_WM_TEMPLATE_CATEGORY" val="custom"/>
  <p:tag name="KSO_WM_TEMPLATE_INDEX" val="4049893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 name="KSO_WM_UNIT_TEXT_LAYER_COUNT"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131.xml><?xml version="1.0" encoding="utf-8"?>
<p:tagLst xmlns:p="http://schemas.openxmlformats.org/presentationml/2006/main">
  <p:tag name="KSO_WM_BEAUTIFY_FLAG" val="#wm#"/>
  <p:tag name="KSO_WM_TEMPLATE_CATEGORY" val="custom"/>
  <p:tag name="KSO_WM_TEMPLATE_INDEX" val="4049893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Lst>
</file>

<file path=ppt/tags/tag133.xml><?xml version="1.0" encoding="utf-8"?>
<p:tagLst xmlns:p="http://schemas.openxmlformats.org/presentationml/2006/main">
  <p:tag name="KSO_WM_BEAUTIFY_FLAG" val="#wm#"/>
  <p:tag name="KSO_WM_TEMPLATE_CATEGORY" val="custom"/>
  <p:tag name="KSO_WM_TEMPLATE_INDEX" val="40498932"/>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136.xml><?xml version="1.0" encoding="utf-8"?>
<p:tagLst xmlns:p="http://schemas.openxmlformats.org/presentationml/2006/main">
  <p:tag name="KSO_WM_BEAUTIFY_FLAG" val="#wm#"/>
  <p:tag name="KSO_WM_TEMPLATE_CATEGORY" val="custom"/>
  <p:tag name="KSO_WM_TEMPLATE_INDEX" val="40498932"/>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Lst>
</file>

<file path=ppt/tags/tag138.xml><?xml version="1.0" encoding="utf-8"?>
<p:tagLst xmlns:p="http://schemas.openxmlformats.org/presentationml/2006/main">
  <p:tag name="KSO_WM_BEAUTIFY_FLAG" val="#wm#"/>
  <p:tag name="KSO_WM_TEMPLATE_CATEGORY" val="custom"/>
  <p:tag name="KSO_WM_TEMPLATE_INDEX" val="40498932"/>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2"/>
  <p:tag name="KSO_WM_UNIT_TEXT_LAYER_COUNT" val="1"/>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141.xml><?xml version="1.0" encoding="utf-8"?>
<p:tagLst xmlns:p="http://schemas.openxmlformats.org/presentationml/2006/main">
  <p:tag name="KSO_WM_BEAUTIFY_FLAG" val="#wm#"/>
  <p:tag name="KSO_WM_TEMPLATE_CATEGORY" val="custom"/>
  <p:tag name="KSO_WM_TEMPLATE_INDEX" val="40498932"/>
</p:tagLst>
</file>

<file path=ppt/tags/tag142.xml><?xml version="1.0" encoding="utf-8"?>
<p:tagLst xmlns:p="http://schemas.openxmlformats.org/presentationml/2006/main">
  <p:tag name="COMMONDATA" val="eyJoZGlkIjoiZDZiODdlMTRkNTc3OGNhOTVhMzYyMGNlYmZmODAwOTcifQ=="/>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 name="KSO_WM_UNIT_TEXT_LAYER_COUNT" val="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 name="KSO_WM_UNIT_TEXT_LAYER_COUNT"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 name="KSO_WM_UNIT_TEXT_LAYER_COUNT"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 name="KSO_WM_UNIT_TEXT_LAYER_COUNT" val="1"/>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i*1"/>
  <p:tag name="KSO_WM_UNIT_LAYERLEVEL" val="1"/>
  <p:tag name="KSO_WM_TAG_VERSION" val="3.0"/>
  <p:tag name="KSO_WM_BEAUTIFY_FLAG" val="#wm#"/>
  <p:tag name="KSO_WM_UNIT_TYPE" val="i"/>
  <p:tag name="KSO_WM_UNIT_INDEX" val="1"/>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6.xml><?xml version="1.0" encoding="utf-8"?>
<p:tagLst xmlns:p="http://schemas.openxmlformats.org/presentationml/2006/main">
  <p:tag name="KSO_WM_BEAUTIFY_FLAG" val="#wm#"/>
  <p:tag name="KSO_WM_FIGMA_FLAG" val="#fgm#"/>
  <p:tag name="KSO_WM_UNIT_INDEX" val="1"/>
  <p:tag name="KSO_WM_UNIT_SUBTYPE" val="c"/>
  <p:tag name="KSO_WM_UNIT_TEXT_TYPE" val="1"/>
  <p:tag name="KSO_WM_UNIT_TYPE" val="f"/>
  <p:tag name="KSO_WM_UNIT_TEXT_LAYER_COUNT" val="1"/>
  <p:tag name="KSO_WM_UNIT_PRESET_TEXT_INDEX" val="-1"/>
  <p:tag name="KSO_WM_UNIT_PRESET_TEXT_LEN" val="0"/>
  <p:tag name="KSO_WM_UNIT_NOCLEAR" val="0"/>
  <p:tag name="KSO_WM_UNIT_HIGHLIGHT" val="0"/>
  <p:tag name="KSO_WM_UNIT_COMPATIBLE" val="0"/>
  <p:tag name="KSO_WM_UNIT_DIAGRAM_ISNUMVISUAL" val="0"/>
  <p:tag name="KSO_WM_UNIT_DIAGRAM_ISREFERUNIT" val="0"/>
  <p:tag name="KSO_WM_UNIT_ID" val="_9*f*1"/>
  <p:tag name="KSO_WM_UNIT_LAYERLEVEL" val="1"/>
  <p:tag name="KSO_WM_TAG_VERSION" val="3.0"/>
</p:tagLst>
</file>

<file path=ppt/tags/tag47.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a"/>
  <p:tag name="KSO_WM_LAYOUT_CHECK_HASH" val="a2bd3362917684f111f664033be26856a6965fb0"/>
  <p:tag name="KSO_WM_NEWLAYOUT_ID" val="898"/>
  <p:tag name="KSO_WM_UNIT_ISCONTENTSTITLE" val="0"/>
  <p:tag name="KSO_WM_UNIT_ISNUMDGMTITLE" val="0"/>
  <p:tag name="KSO_WM_UNIT_PRESET_TEXT_INDEX" val="-1"/>
  <p:tag name="KSO_WM_UNIT_PRESET_TEXT_LEN" val="0"/>
  <p:tag name="KSO_WM_UNIT_NOCLEAR" val="0"/>
  <p:tag name="KSO_WM_UNIT_COMPATIBLE" val="0"/>
  <p:tag name="KSO_WM_UNIT_DIAGRAM_ISNUMVISUAL" val="0"/>
  <p:tag name="KSO_WM_UNIT_DIAGRAM_ISREFERUNIT" val="0"/>
  <p:tag name="KSO_WM_UNIT_ID" val="_9*a*1"/>
  <p:tag name="KSO_WM_UNIT_LAYERLEVEL" val="1"/>
  <p:tag name="KSO_WM_TAG_VERSION" val="3.0"/>
</p:tagLst>
</file>

<file path=ppt/tags/tag48.xml><?xml version="1.0" encoding="utf-8"?>
<p:tagLst xmlns:p="http://schemas.openxmlformats.org/presentationml/2006/main">
  <p:tag name="KSO_WM_UNIT_HIGHLIGHT" val="0"/>
  <p:tag name="KSO_WM_BEAUTIFY_FLAG" val="#wm#"/>
  <p:tag name="KSO_WM_FIGMA_FLAG" val="#fgm#"/>
  <p:tag name="KSO_WM_UNIT_INDEX" val="2"/>
  <p:tag name="KSO_WM_UNIT_SUBTYPE" val="b"/>
  <p:tag name="KSO_WM_UNIT_TEXT_TYPE" val="1"/>
  <p:tag name="KSO_WM_UNIT_TYPE" val="f"/>
  <p:tag name="KSO_WM_UNIT_TEXT_LAYER_COUNT" val="1"/>
  <p:tag name="KSO_WM_UNIT_PRESET_TEXT_INDEX" val="-1"/>
  <p:tag name="KSO_WM_UNIT_PRESET_TEXT_LEN" val="0"/>
  <p:tag name="KSO_WM_UNIT_NOCLEAR" val="0"/>
  <p:tag name="KSO_WM_UNIT_COMPATIBLE" val="0"/>
  <p:tag name="KSO_WM_UNIT_DIAGRAM_ISNUMVISUAL" val="0"/>
  <p:tag name="KSO_WM_UNIT_DIAGRAM_ISREFERUNIT" val="0"/>
  <p:tag name="KSO_WM_UNIT_ID" val="_9*f*2"/>
  <p:tag name="KSO_WM_UNIT_LAYERLEVEL" val="1"/>
  <p:tag name="KSO_WM_TAG_VERSION" val="3.0"/>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i*1"/>
  <p:tag name="KSO_WM_UNIT_LAYERLEVEL" val="1"/>
  <p:tag name="KSO_WM_TAG_VERSION" val="3.0"/>
  <p:tag name="KSO_WM_BEAUTIFY_FLAG" val="#wm#"/>
  <p:tag name="KSO_WM_UNIT_TYPE" val="i"/>
  <p:tag name="KSO_WM_UNIT_INDEX" val="1"/>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i*2"/>
  <p:tag name="KSO_WM_UNIT_LAYERLEVEL" val="1"/>
  <p:tag name="KSO_WM_TAG_VERSION" val="3.0"/>
  <p:tag name="KSO_WM_BEAUTIFY_FLAG" val="#wm#"/>
  <p:tag name="KSO_WM_UNIT_TYPE" val="i"/>
  <p:tag name="KSO_WM_UNIT_INDEX" val="2"/>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4.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a"/>
  <p:tag name="KSO_WM_LAYOUT_CHECK_HASH" val="a67e0c3178803eeceb156986fe8bcf304d83451c"/>
  <p:tag name="KSO_WM_NEWLAYOUT_ID" val="905"/>
  <p:tag name="KSO_WM_UNIT_ISCONTENTSTITLE" val="0"/>
  <p:tag name="KSO_WM_UNIT_ISNUMDGMTITLE" val="0"/>
  <p:tag name="KSO_WM_UNIT_PRESET_TEXT_INDEX" val="-1"/>
  <p:tag name="KSO_WM_UNIT_PRESET_TEXT_LEN" val="0"/>
  <p:tag name="KSO_WM_UNIT_NOCLEAR" val="0"/>
  <p:tag name="KSO_WM_UNIT_COMPATIBLE" val="0"/>
  <p:tag name="KSO_WM_UNIT_DIAGRAM_ISNUMVISUAL" val="0"/>
  <p:tag name="KSO_WM_UNIT_DIAGRAM_ISREFERUNIT" val="0"/>
  <p:tag name="KSO_WM_UNIT_ID" val="_10*a*1"/>
  <p:tag name="KSO_WM_UNIT_LAYERLEVEL" val="1"/>
  <p:tag name="KSO_WM_TAG_VERSION" val="3.0"/>
</p:tagLst>
</file>

<file path=ppt/tags/tag55.xml><?xml version="1.0" encoding="utf-8"?>
<p:tagLst xmlns:p="http://schemas.openxmlformats.org/presentationml/2006/main">
  <p:tag name="KSO_WM_UNIT_HIGHLIGHT" val="0"/>
  <p:tag name="KSO_WM_BEAUTIFY_FLAG" val="#wm#"/>
  <p:tag name="KSO_WM_FIGMA_FLAG" val="#fgm#"/>
  <p:tag name="KSO_WM_UNIT_INDEX" val="1"/>
  <p:tag name="KSO_WM_UNIT_TYPE" val="e"/>
  <p:tag name="KSO_WM_UNIT_PRESET_TEXT_INDEX" val="-1"/>
  <p:tag name="KSO_WM_UNIT_PRESET_TEXT_LEN" val="0"/>
  <p:tag name="KSO_WM_UNIT_NOCLEAR" val="0"/>
  <p:tag name="KSO_WM_UNIT_COMPATIBLE" val="1"/>
  <p:tag name="KSO_WM_UNIT_DIAGRAM_ISNUMVISUAL" val="0"/>
  <p:tag name="KSO_WM_UNIT_DIAGRAM_ISREFERUNIT" val="0"/>
  <p:tag name="KSO_WM_UNIT_ID" val="_10*e*1"/>
  <p:tag name="KSO_WM_UNIT_LAYERLEVEL" val="1"/>
  <p:tag name="KSO_WM_TAG_VERSION" val="3.0"/>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BEAUTIFY_FLAG" val="#wm#"/>
  <p:tag name="KSO_WM_UNIT_TYPE" val="i"/>
  <p:tag name="KSO_WM_UNIT_INDEX" val="1"/>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i*1"/>
  <p:tag name="KSO_WM_UNIT_LAYERLEVEL" val="1"/>
  <p:tag name="KSO_WM_TAG_VERSION" val="3.0"/>
  <p:tag name="KSO_WM_BEAUTIFY_FLAG" val="#wm#"/>
  <p:tag name="KSO_WM_UNIT_TYPE" val="i"/>
  <p:tag name="KSO_WM_UNIT_INDEX" val="1"/>
</p:tagLst>
</file>

<file path=ppt/tags/tag60.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b"/>
  <p:tag name="KSO_WM_UNIT_ISCONTENTSTITLE" val="0"/>
  <p:tag name="KSO_WM_UNIT_ISNUMDGMTITLE" val="0"/>
  <p:tag name="KSO_WM_UNIT_PRESET_TEXT_INDEX" val="-1"/>
  <p:tag name="KSO_WM_UNIT_PRESET_TEXT_LEN" val="0"/>
  <p:tag name="KSO_WM_UNIT_NOCLEAR" val="0"/>
  <p:tag name="KSO_WM_UNIT_COMPATIBLE" val="0"/>
  <p:tag name="KSO_WM_UNIT_DIAGRAM_ISNUMVISUAL" val="0"/>
  <p:tag name="KSO_WM_UNIT_DIAGRAM_ISREFERUNIT" val="0"/>
  <p:tag name="KSO_WM_UNIT_ID" val="_11*b*1"/>
  <p:tag name="KSO_WM_UNIT_LAYERLEVEL" val="1"/>
  <p:tag name="KSO_WM_TAG_VERSION" val="3.0"/>
</p:tagLst>
</file>

<file path=ppt/tags/tag61.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a"/>
  <p:tag name="KSO_WM_LAYOUT_CHECK_HASH" val="f219c125a09123e5ea480beb1fc8af9dc6e410f4"/>
  <p:tag name="KSO_WM_NEWLAYOUT_ID" val="910"/>
  <p:tag name="KSO_WM_UNIT_ISCONTENTSTITLE" val="0"/>
  <p:tag name="KSO_WM_UNIT_ISNUMDGMTITLE" val="0"/>
  <p:tag name="KSO_WM_UNIT_PRESET_TEXT_INDEX" val="-1"/>
  <p:tag name="KSO_WM_UNIT_PRESET_TEXT_LEN" val="0"/>
  <p:tag name="KSO_WM_UNIT_NOCLEAR" val="0"/>
  <p:tag name="KSO_WM_UNIT_COMPATIBLE" val="0"/>
  <p:tag name="KSO_WM_UNIT_DIAGRAM_ISNUMVISUAL" val="0"/>
  <p:tag name="KSO_WM_UNIT_DIAGRAM_ISREFERUNIT" val="0"/>
  <p:tag name="KSO_WM_UNIT_ID" val="_11*a*1"/>
  <p:tag name="KSO_WM_UNIT_LAYERLEVEL" val="1"/>
  <p:tag name="KSO_WM_TAG_VERSION" val="3.0"/>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3.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3.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3.0"/>
  <p:tag name="KSO_WM_BEAUTIFY_FLAG" val="#wm#"/>
</p:tagLst>
</file>

<file path=ppt/tags/tag65.xml><?xml version="1.0" encoding="utf-8"?>
<p:tagLst xmlns:p="http://schemas.openxmlformats.org/presentationml/2006/main">
  <p:tag name="KSO_WM_BEAUTIFY_FLAG" val="#wm#"/>
  <p:tag name="KSO_WM_FIGMA_FLAG" val="#fgm#"/>
  <p:tag name="KSO_WM_UNIT_INDEX" val="1"/>
  <p:tag name="KSO_WM_UNIT_TEXT_TYPE" val="1"/>
  <p:tag name="KSO_WM_UNIT_TYPE" val="b"/>
  <p:tag name="KSO_WM_UNIT_ISCONTENTSTITLE" val="0"/>
  <p:tag name="KSO_WM_UNIT_ISNUMDGMTITLE" val="0"/>
  <p:tag name="KSO_WM_UNIT_PRESET_TEXT_INDEX" val="-1"/>
  <p:tag name="KSO_WM_UNIT_PRESET_TEXT_LEN" val="0"/>
  <p:tag name="KSO_WM_UNIT_NOCLEAR" val="0"/>
  <p:tag name="KSO_WM_UNIT_HIGHLIGHT" val="0"/>
  <p:tag name="KSO_WM_UNIT_COMPATIBLE" val="0"/>
  <p:tag name="KSO_WM_UNIT_DIAGRAM_ISNUMVISUAL" val="0"/>
  <p:tag name="KSO_WM_UNIT_DIAGRAM_ISREFERUNIT" val="0"/>
  <p:tag name="KSO_WM_UNIT_ID" val="_12*b*1"/>
  <p:tag name="KSO_WM_UNIT_LAYERLEVEL" val="1"/>
  <p:tag name="KSO_WM_TAG_VERSION" val="3.0"/>
</p:tagLst>
</file>

<file path=ppt/tags/tag66.xml><?xml version="1.0" encoding="utf-8"?>
<p:tagLst xmlns:p="http://schemas.openxmlformats.org/presentationml/2006/main">
  <p:tag name="KSO_WM_BEAUTIFY_FLAG" val="#wm#"/>
  <p:tag name="KSO_WM_FIGMA_FLAG" val="#fgm#"/>
  <p:tag name="KSO_WM_UNIT_INDEX" val="1"/>
  <p:tag name="KSO_WM_UNIT_TEXT_TYPE" val="1"/>
  <p:tag name="KSO_WM_UNIT_TYPE" val="a"/>
  <p:tag name="KSO_WM_LAYOUT_CHECK_HASH" val="ac3ef40a114f82130b4f3fb8a0f1e768d716f6e1"/>
  <p:tag name="KSO_WM_NEWLAYOUT_ID" val="1"/>
  <p:tag name="KSO_WM_UNIT_ISCONTENTSTITLE" val="0"/>
  <p:tag name="KSO_WM_UNIT_ISNUMDGMTITLE" val="0"/>
  <p:tag name="KSO_WM_UNIT_PRESET_TEXT_INDEX" val="-1"/>
  <p:tag name="KSO_WM_UNIT_PRESET_TEXT_LEN" val="0"/>
  <p:tag name="KSO_WM_UNIT_NOCLEAR" val="0"/>
  <p:tag name="KSO_WM_UNIT_HIGHLIGHT" val="0"/>
  <p:tag name="KSO_WM_UNIT_COMPATIBLE" val="0"/>
  <p:tag name="KSO_WM_UNIT_DIAGRAM_ISNUMVISUAL" val="0"/>
  <p:tag name="KSO_WM_UNIT_DIAGRAM_ISREFERUNIT" val="0"/>
  <p:tag name="KSO_WM_UNIT_ID" val="_12*a*1"/>
  <p:tag name="KSO_WM_UNIT_LAYERLEVEL" val="1"/>
  <p:tag name="KSO_WM_TAG_VERSION" val="3.0"/>
</p:tagLst>
</file>

<file path=ppt/tags/tag67.xml><?xml version="1.0" encoding="utf-8"?>
<p:tagLst xmlns:p="http://schemas.openxmlformats.org/presentationml/2006/main">
  <p:tag name="KSO_WM_BEAUTIFY_FLAG" val="#wm#"/>
  <p:tag name="KSO_WM_FIGMA_FLAG" val="#fgm#"/>
  <p:tag name="KSO_WM_UNIT_INDEX" val="1_1_1"/>
  <p:tag name="KSO_WM_UNIT_SUBTYPE" val="d"/>
  <p:tag name="KSO_WM_UNIT_TYPE" val="l_h_i"/>
  <p:tag name="KSO_WM_UNIT_HIGHLIGHT" val="0"/>
  <p:tag name="KSO_WM_UNIT_COMPATIBLE" val="0"/>
  <p:tag name="KSO_WM_UNIT_DIAGRAM_ISNUMVISUAL" val="0"/>
  <p:tag name="KSO_WM_UNIT_DIAGRAM_ISREFERUNIT" val="0"/>
  <p:tag name="KSO_WM_UNIT_ID" val="_12*l_h_i*1_1_1"/>
  <p:tag name="KSO_WM_UNIT_LAYERLEVEL" val="1_1_1"/>
  <p:tag name="KSO_WM_TAG_VERSION" val="3.0"/>
</p:tagLst>
</file>

<file path=ppt/tags/tag68.xml><?xml version="1.0" encoding="utf-8"?>
<p:tagLst xmlns:p="http://schemas.openxmlformats.org/presentationml/2006/main">
  <p:tag name="KSO_WM_FIGMA_DECORATION_INDEX" val="25"/>
  <p:tag name="$PH_EXT" val="2"/>
  <p:tag name="KSO_WM_BEAUTIFY_FLAG" val="#wm#"/>
  <p:tag name="KSO_WM_FIGMA_FLAG" val="#fgm#"/>
  <p:tag name="KSO_WM_UNIT_INDEX" val="1_1_2"/>
  <p:tag name="KSO_WM_UNIT_TYPE" val="l_h_i"/>
  <p:tag name="KSO_WM_UNIT_HIGHLIGHT" val="0"/>
  <p:tag name="KSO_WM_UNIT_COMPATIBLE" val="0"/>
  <p:tag name="KSO_WM_UNIT_DIAGRAM_ISNUMVISUAL" val="0"/>
  <p:tag name="KSO_WM_UNIT_DIAGRAM_ISREFERUNIT" val="0"/>
  <p:tag name="KSO_WM_UNIT_ID" val="_12*l_h_i*1_1_2"/>
  <p:tag name="KSO_WM_UNIT_LAYERLEVEL" val="1_1_1"/>
  <p:tag name="KSO_WM_TAG_VERSION" val="3.0"/>
</p:tagLst>
</file>

<file path=ppt/tags/tag69.xml><?xml version="1.0" encoding="utf-8"?>
<p:tagLst xmlns:p="http://schemas.openxmlformats.org/presentationml/2006/main">
  <p:tag name="KSO_WM_BEAUTIFY_FLAG" val="#wm#"/>
  <p:tag name="KSO_WM_FIGMA_FLAG" val="#fgm#"/>
  <p:tag name="KSO_WM_UNIT_INDEX" val="1_1_1"/>
  <p:tag name="KSO_WM_UNIT_TYPE" val="l_h_a"/>
  <p:tag name="KSO_WM_UNIT_ISCONTENTSTITLE" val="0"/>
  <p:tag name="KSO_WM_UNIT_ISNUMDGMTITLE" val="0"/>
  <p:tag name="KSO_WM_UNIT_PRESET_TEXT_INDEX" val="-1"/>
  <p:tag name="KSO_WM_UNIT_PRESET_TEXT_LEN" val="0"/>
  <p:tag name="KSO_WM_UNIT_NOCLEAR" val="0"/>
  <p:tag name="KSO_WM_UNIT_HIGHLIGHT" val="0"/>
  <p:tag name="KSO_WM_UNIT_COMPATIBLE" val="0"/>
  <p:tag name="KSO_WM_UNIT_DIAGRAM_ISNUMVISUAL" val="0"/>
  <p:tag name="KSO_WM_UNIT_DIAGRAM_ISREFERUNIT" val="0"/>
  <p:tag name="KSO_WM_UNIT_ID" val="_12*l_h_a*1_1_1"/>
  <p:tag name="KSO_WM_UNIT_LAYERLEVEL" val="1_1_1"/>
  <p:tag name="KSO_WM_TAG_VERSION" val="3.0"/>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i*2"/>
  <p:tag name="KSO_WM_UNIT_LAYERLEVEL" val="1"/>
  <p:tag name="KSO_WM_TAG_VERSION" val="3.0"/>
  <p:tag name="KSO_WM_BEAUTIFY_FLAG" val="#wm#"/>
  <p:tag name="KSO_WM_UNIT_TYPE" val="i"/>
  <p:tag name="KSO_WM_UNIT_INDEX" val="2"/>
</p:tagLst>
</file>

<file path=ppt/tags/tag70.xml><?xml version="1.0" encoding="utf-8"?>
<p:tagLst xmlns:p="http://schemas.openxmlformats.org/presentationml/2006/main">
  <p:tag name="KSO_WM_BEAUTIFY_FLAG" val="#wm#"/>
  <p:tag name="KSO_WM_FIGMA_FLAG" val="#fgm#"/>
  <p:tag name="KSO_WM_UNIT_INDEX" val="1_2_1"/>
  <p:tag name="KSO_WM_UNIT_SUBTYPE" val="d"/>
  <p:tag name="KSO_WM_UNIT_TYPE" val="l_h_i"/>
  <p:tag name="KSO_WM_UNIT_HIGHLIGHT" val="0"/>
  <p:tag name="KSO_WM_UNIT_COMPATIBLE" val="0"/>
  <p:tag name="KSO_WM_UNIT_DIAGRAM_ISNUMVISUAL" val="0"/>
  <p:tag name="KSO_WM_UNIT_DIAGRAM_ISREFERUNIT" val="0"/>
  <p:tag name="KSO_WM_UNIT_ID" val="_12*l_h_i*1_2_1"/>
  <p:tag name="KSO_WM_UNIT_LAYERLEVEL" val="1_1_1"/>
  <p:tag name="KSO_WM_TAG_VERSION" val="3.0"/>
</p:tagLst>
</file>

<file path=ppt/tags/tag71.xml><?xml version="1.0" encoding="utf-8"?>
<p:tagLst xmlns:p="http://schemas.openxmlformats.org/presentationml/2006/main">
  <p:tag name="KSO_WM_FIGMA_DECORATION_INDEX" val="25"/>
  <p:tag name="$PH_EXT" val="2"/>
  <p:tag name="KSO_WM_BEAUTIFY_FLAG" val="#wm#"/>
  <p:tag name="KSO_WM_FIGMA_FLAG" val="#fgm#"/>
  <p:tag name="KSO_WM_UNIT_INDEX" val="1_2_2"/>
  <p:tag name="KSO_WM_UNIT_TYPE" val="l_h_i"/>
  <p:tag name="KSO_WM_UNIT_HIGHLIGHT" val="0"/>
  <p:tag name="KSO_WM_UNIT_COMPATIBLE" val="0"/>
  <p:tag name="KSO_WM_UNIT_DIAGRAM_ISNUMVISUAL" val="0"/>
  <p:tag name="KSO_WM_UNIT_DIAGRAM_ISREFERUNIT" val="0"/>
  <p:tag name="KSO_WM_UNIT_ID" val="_12*l_h_i*1_2_2"/>
  <p:tag name="KSO_WM_UNIT_LAYERLEVEL" val="1_1_1"/>
  <p:tag name="KSO_WM_TAG_VERSION" val="3.0"/>
</p:tagLst>
</file>

<file path=ppt/tags/tag72.xml><?xml version="1.0" encoding="utf-8"?>
<p:tagLst xmlns:p="http://schemas.openxmlformats.org/presentationml/2006/main">
  <p:tag name="KSO_WM_BEAUTIFY_FLAG" val="#wm#"/>
  <p:tag name="KSO_WM_FIGMA_FLAG" val="#fgm#"/>
  <p:tag name="KSO_WM_UNIT_INDEX" val="1_2_1"/>
  <p:tag name="KSO_WM_UNIT_TYPE" val="l_h_a"/>
  <p:tag name="KSO_WM_UNIT_ISCONTENTSTITLE" val="0"/>
  <p:tag name="KSO_WM_UNIT_ISNUMDGMTITLE" val="0"/>
  <p:tag name="KSO_WM_UNIT_PRESET_TEXT_INDEX" val="-1"/>
  <p:tag name="KSO_WM_UNIT_PRESET_TEXT_LEN" val="0"/>
  <p:tag name="KSO_WM_UNIT_NOCLEAR" val="0"/>
  <p:tag name="KSO_WM_UNIT_HIGHLIGHT" val="0"/>
  <p:tag name="KSO_WM_UNIT_COMPATIBLE" val="0"/>
  <p:tag name="KSO_WM_UNIT_DIAGRAM_ISNUMVISUAL" val="0"/>
  <p:tag name="KSO_WM_UNIT_DIAGRAM_ISREFERUNIT" val="0"/>
  <p:tag name="KSO_WM_UNIT_ID" val="_12*l_h_a*1_2_1"/>
  <p:tag name="KSO_WM_UNIT_LAYERLEVEL" val="1_1_1"/>
  <p:tag name="KSO_WM_TAG_VERSION" val="3.0"/>
</p:tagLst>
</file>

<file path=ppt/tags/tag73.xml><?xml version="1.0" encoding="utf-8"?>
<p:tagLst xmlns:p="http://schemas.openxmlformats.org/presentationml/2006/main">
  <p:tag name="KSO_WM_BEAUTIFY_FLAG" val="#wm#"/>
  <p:tag name="KSO_WM_FIGMA_FLAG" val="#fgm#"/>
  <p:tag name="KSO_WM_UNIT_INDEX" val="1_3_1"/>
  <p:tag name="KSO_WM_UNIT_SUBTYPE" val="d"/>
  <p:tag name="KSO_WM_UNIT_TYPE" val="l_h_i"/>
  <p:tag name="KSO_WM_UNIT_HIGHLIGHT" val="0"/>
  <p:tag name="KSO_WM_UNIT_COMPATIBLE" val="0"/>
  <p:tag name="KSO_WM_UNIT_DIAGRAM_ISNUMVISUAL" val="0"/>
  <p:tag name="KSO_WM_UNIT_DIAGRAM_ISREFERUNIT" val="0"/>
  <p:tag name="KSO_WM_UNIT_ID" val="_12*l_h_i*1_3_1"/>
  <p:tag name="KSO_WM_UNIT_LAYERLEVEL" val="1_1_1"/>
  <p:tag name="KSO_WM_TAG_VERSION" val="3.0"/>
</p:tagLst>
</file>

<file path=ppt/tags/tag74.xml><?xml version="1.0" encoding="utf-8"?>
<p:tagLst xmlns:p="http://schemas.openxmlformats.org/presentationml/2006/main">
  <p:tag name="KSO_WM_FIGMA_DECORATION_INDEX" val="25"/>
  <p:tag name="$PH_EXT" val="2"/>
  <p:tag name="KSO_WM_BEAUTIFY_FLAG" val="#wm#"/>
  <p:tag name="KSO_WM_FIGMA_FLAG" val="#fgm#"/>
  <p:tag name="KSO_WM_UNIT_INDEX" val="1_3_2"/>
  <p:tag name="KSO_WM_UNIT_TYPE" val="l_h_i"/>
  <p:tag name="KSO_WM_UNIT_HIGHLIGHT" val="0"/>
  <p:tag name="KSO_WM_UNIT_COMPATIBLE" val="0"/>
  <p:tag name="KSO_WM_UNIT_DIAGRAM_ISNUMVISUAL" val="0"/>
  <p:tag name="KSO_WM_UNIT_DIAGRAM_ISREFERUNIT" val="0"/>
  <p:tag name="KSO_WM_UNIT_ID" val="_12*l_h_i*1_3_2"/>
  <p:tag name="KSO_WM_UNIT_LAYERLEVEL" val="1_1_1"/>
  <p:tag name="KSO_WM_TAG_VERSION" val="3.0"/>
</p:tagLst>
</file>

<file path=ppt/tags/tag75.xml><?xml version="1.0" encoding="utf-8"?>
<p:tagLst xmlns:p="http://schemas.openxmlformats.org/presentationml/2006/main">
  <p:tag name="KSO_WM_BEAUTIFY_FLAG" val="#wm#"/>
  <p:tag name="KSO_WM_FIGMA_FLAG" val="#fgm#"/>
  <p:tag name="KSO_WM_UNIT_INDEX" val="1_3_1"/>
  <p:tag name="KSO_WM_UNIT_TYPE" val="l_h_a"/>
  <p:tag name="KSO_WM_UNIT_ISCONTENTSTITLE" val="0"/>
  <p:tag name="KSO_WM_UNIT_ISNUMDGMTITLE" val="0"/>
  <p:tag name="KSO_WM_UNIT_PRESET_TEXT_INDEX" val="-1"/>
  <p:tag name="KSO_WM_UNIT_PRESET_TEXT_LEN" val="0"/>
  <p:tag name="KSO_WM_UNIT_NOCLEAR" val="0"/>
  <p:tag name="KSO_WM_UNIT_HIGHLIGHT" val="0"/>
  <p:tag name="KSO_WM_UNIT_COMPATIBLE" val="0"/>
  <p:tag name="KSO_WM_UNIT_DIAGRAM_ISNUMVISUAL" val="0"/>
  <p:tag name="KSO_WM_UNIT_DIAGRAM_ISREFERUNIT" val="0"/>
  <p:tag name="KSO_WM_UNIT_ID" val="_12*l_h_a*1_3_1"/>
  <p:tag name="KSO_WM_UNIT_LAYERLEVEL" val="1_1_1"/>
  <p:tag name="KSO_WM_TAG_VERSION" val="3.0"/>
</p:tagLst>
</file>

<file path=ppt/tags/tag76.xml><?xml version="1.0" encoding="utf-8"?>
<p:tagLst xmlns:p="http://schemas.openxmlformats.org/presentationml/2006/main">
  <p:tag name="KSO_WM_BEAUTIFY_FLAG" val="#wm#"/>
  <p:tag name="KSO_WM_FIGMA_FLAG" val="#fgm#"/>
  <p:tag name="KSO_WM_UNIT_INDEX" val="1_4_1"/>
  <p:tag name="KSO_WM_UNIT_SUBTYPE" val="d"/>
  <p:tag name="KSO_WM_UNIT_TYPE" val="l_h_i"/>
  <p:tag name="KSO_WM_UNIT_HIGHLIGHT" val="0"/>
  <p:tag name="KSO_WM_UNIT_COMPATIBLE" val="0"/>
  <p:tag name="KSO_WM_UNIT_DIAGRAM_ISNUMVISUAL" val="0"/>
  <p:tag name="KSO_WM_UNIT_DIAGRAM_ISREFERUNIT" val="0"/>
  <p:tag name="KSO_WM_UNIT_ID" val="_12*l_h_i*1_4_1"/>
  <p:tag name="KSO_WM_UNIT_LAYERLEVEL" val="1_1_1"/>
  <p:tag name="KSO_WM_TAG_VERSION" val="3.0"/>
</p:tagLst>
</file>

<file path=ppt/tags/tag77.xml><?xml version="1.0" encoding="utf-8"?>
<p:tagLst xmlns:p="http://schemas.openxmlformats.org/presentationml/2006/main">
  <p:tag name="KSO_WM_FIGMA_DECORATION_INDEX" val="25"/>
  <p:tag name="$PH_EXT" val="2"/>
  <p:tag name="KSO_WM_BEAUTIFY_FLAG" val="#wm#"/>
  <p:tag name="KSO_WM_FIGMA_FLAG" val="#fgm#"/>
  <p:tag name="KSO_WM_UNIT_INDEX" val="1_4_2"/>
  <p:tag name="KSO_WM_UNIT_TYPE" val="l_h_i"/>
  <p:tag name="KSO_WM_UNIT_HIGHLIGHT" val="0"/>
  <p:tag name="KSO_WM_UNIT_COMPATIBLE" val="0"/>
  <p:tag name="KSO_WM_UNIT_DIAGRAM_ISNUMVISUAL" val="0"/>
  <p:tag name="KSO_WM_UNIT_DIAGRAM_ISREFERUNIT" val="0"/>
  <p:tag name="KSO_WM_UNIT_ID" val="_12*l_h_i*1_4_2"/>
  <p:tag name="KSO_WM_UNIT_LAYERLEVEL" val="1_1_1"/>
  <p:tag name="KSO_WM_TAG_VERSION" val="3.0"/>
</p:tagLst>
</file>

<file path=ppt/tags/tag78.xml><?xml version="1.0" encoding="utf-8"?>
<p:tagLst xmlns:p="http://schemas.openxmlformats.org/presentationml/2006/main">
  <p:tag name="KSO_WM_BEAUTIFY_FLAG" val="#wm#"/>
  <p:tag name="KSO_WM_FIGMA_FLAG" val="#fgm#"/>
  <p:tag name="KSO_WM_UNIT_INDEX" val="1_4_1"/>
  <p:tag name="KSO_WM_UNIT_TYPE" val="l_h_a"/>
  <p:tag name="KSO_WM_UNIT_ISCONTENTSTITLE" val="0"/>
  <p:tag name="KSO_WM_UNIT_ISNUMDGMTITLE" val="0"/>
  <p:tag name="KSO_WM_UNIT_PRESET_TEXT_INDEX" val="-1"/>
  <p:tag name="KSO_WM_UNIT_PRESET_TEXT_LEN" val="0"/>
  <p:tag name="KSO_WM_UNIT_NOCLEAR" val="0"/>
  <p:tag name="KSO_WM_UNIT_HIGHLIGHT" val="0"/>
  <p:tag name="KSO_WM_UNIT_COMPATIBLE" val="0"/>
  <p:tag name="KSO_WM_UNIT_DIAGRAM_ISNUMVISUAL" val="0"/>
  <p:tag name="KSO_WM_UNIT_DIAGRAM_ISREFERUNIT" val="0"/>
  <p:tag name="KSO_WM_UNIT_ID" val="_12*l_h_a*1_4_1"/>
  <p:tag name="KSO_WM_UNIT_LAYERLEVEL" val="1_1_1"/>
  <p:tag name="KSO_WM_TAG_VERSION" val="3.0"/>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1"/>
  <p:tag name="KSO_WM_UNIT_LAYERLEVEL" val="1"/>
  <p:tag name="KSO_WM_TAG_VERSION" val="3.0"/>
  <p:tag name="KSO_WM_BEAUTIFY_FLAG" val="#wm#"/>
  <p:tag name="KSO_WM_UNIT_TYPE" val="i"/>
  <p:tag name="KSO_WM_UNIT_INDEX" val="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2"/>
  <p:tag name="KSO_WM_UNIT_LAYERLEVEL" val="1"/>
  <p:tag name="KSO_WM_TAG_VERSION" val="3.0"/>
  <p:tag name="KSO_WM_BEAUTIFY_FLAG" val="#wm#"/>
  <p:tag name="KSO_WM_UNIT_TYPE" val="i"/>
  <p:tag name="KSO_WM_UNIT_INDEX" val="2"/>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3"/>
  <p:tag name="KSO_WM_UNIT_LAYERLEVEL" val="1"/>
  <p:tag name="KSO_WM_TAG_VERSION" val="3.0"/>
  <p:tag name="KSO_WM_BEAUTIFY_FLAG" val="#wm#"/>
  <p:tag name="KSO_WM_UNIT_TYPE" val="i"/>
  <p:tag name="KSO_WM_UNIT_INDEX" val="3"/>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TEMPLATE_CATEGORY" val="custom"/>
  <p:tag name="KSO_WM_TEMPLATE_INDEX" val="40498932"/>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第二级&#10;第三级&#10;第四级&#10;第五级"/>
  <p:tag name="KSO_WM_UNIT_NOCLEAR" val="0"/>
  <p:tag name="KSO_WM_UNIT_TYPE" val="f"/>
  <p:tag name="KSO_WM_UNIT_INDEX" val="1"/>
  <p:tag name="KSO_WM_UNIT_TEXT_LAYER_COUNT" val="1"/>
  <p:tag name="KSO_WM_TEMPLATE_CATEGORY" val="custom"/>
  <p:tag name="KSO_WM_TEMPLATE_INDEX" val="40498932"/>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87.xml><?xml version="1.0" encoding="utf-8"?>
<p:tagLst xmlns:p="http://schemas.openxmlformats.org/presentationml/2006/main">
  <p:tag name="KSO_WM_TEMPLATE_SUBCATEGORY" val="29"/>
  <p:tag name="KSO_WM_BEAUTIFY_FLAG" val="#wm#"/>
  <p:tag name="KSO_WM_TEMPLATE_SLIDE_ID" val="slide_d799d37ec7ee1a76"/>
  <p:tag name="KSO_WM_TAG_VERSION" val="3.0"/>
  <p:tag name="KSO_WM_TEMPLATE_MASTER_TYPE" val="0"/>
  <p:tag name="KSO_WM_TEMPLATE_COLOR_TYPE" val="0"/>
  <p:tag name="KSO_WM_TEMPLATE_CATEGORY" val="custom"/>
  <p:tag name="KSO_WM_TEMPLATE_INDEX" val="40498932"/>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wm#"/>
  <p:tag name="KSO_WM_FIGMA_FLAG" val="#fgm#"/>
  <p:tag name="KSO_WM_UNIT_INDEX" val="1"/>
  <p:tag name="KSO_WM_UNIT_TEXT_TYPE" val="1"/>
  <p:tag name="KSO_WM_UNIT_TYPE" val="a"/>
  <p:tag name="KSO_WM_LAYOUT_CHECK_HASH" val="ac3ef40a114f82130b4f3fb8a0f1e768d716f6e1"/>
  <p:tag name="KSO_WM_NEWLAYOUT_ID" val="1"/>
  <p:tag name="KSO_WM_TEMPLATE_CATEGORY" val="custom"/>
  <p:tag name="KSO_WM_TEMPLATE_INDEX" val="40498932"/>
  <p:tag name="KSO_WM_UNIT_LAYERLEVEL" val="1"/>
  <p:tag name="KSO_WM_UNIT_ID" val="custom40498932_2*a*1"/>
  <p:tag name="KSO_WM_TAG_VERSION" val="3.0"/>
  <p:tag name="KSO_WM_DIAGRAM_GROUP_CODE" val="l1-1"/>
  <p:tag name="KSO_WM_UNIT_ISCONTENTSTITLE" val="0"/>
  <p:tag name="KSO_WM_UNIT_ISNUMDGMTITLE" val="0"/>
  <p:tag name="KSO_WM_UNIT_PRESET_TEXT_INDEX" val="-1"/>
  <p:tag name="KSO_WM_UNIT_PRESET_TEXT_LEN" val="0"/>
  <p:tag name="KSO_WM_UNIT_NOCLEAR" val="0"/>
  <p:tag name="KSO_WM_UNIT_HIGHLIGHT" val="0"/>
  <p:tag name="KSO_WM_UNIT_COMPATIBLE" val="0"/>
  <p:tag name="KSO_WM_UNIT_DIAGRAM_ISNUMVISUAL" val="0"/>
  <p:tag name="KSO_WM_UNIT_DIAGRAM_ISREFERUNIT" val="0"/>
  <p:tag name="KSO_WM_UNIT_TEXT_FILL_FORE_SCHEMECOLOR_INDEX" val="13"/>
  <p:tag name="KSO_WM_UNIT_TEXT_FILL_TYPE" val="1"/>
  <p:tag name="KSO_WM_UNIT_USESOURCEFORMAT_APPLY"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90.xml><?xml version="1.0" encoding="utf-8"?>
<p:tagLst xmlns:p="http://schemas.openxmlformats.org/presentationml/2006/main">
  <p:tag name="KSO_WM_BEAUTIFY_FLAG" val="#wm#"/>
  <p:tag name="KSO_WM_DIAGRAM_GROUP_CODE" val="l1-1"/>
  <p:tag name="KSO_WM_FIGMA_FLAG" val="#fgm#"/>
  <p:tag name="KSO_WM_UNIT_INDEX" val="1_1_1"/>
  <p:tag name="KSO_WM_UNIT_SUBTYPE" val="d"/>
  <p:tag name="KSO_WM_UNIT_TYPE" val="l_h_i"/>
  <p:tag name="KSO_WM_TEMPLATE_CATEGORY" val="custom"/>
  <p:tag name="KSO_WM_TEMPLATE_INDEX" val="40498932"/>
  <p:tag name="KSO_WM_DIAGRAM_VERSION" val="3"/>
  <p:tag name="KSO_WM_UNIT_LAYERLEVEL" val="1_1_1"/>
  <p:tag name="KSO_WM_UNIT_ID" val="custom40498932_2*l_h_i*1_1_1"/>
  <p:tag name="KSO_WM_TAG_VERSION" val="3.0"/>
  <p:tag name="KSO_WM_UNIT_HIGHLIGHT" val="0"/>
  <p:tag name="KSO_WM_UNIT_COMPATIBLE" val="0"/>
  <p:tag name="KSO_WM_UNIT_DIAGRAM_ISNUMVISUAL" val="0"/>
  <p:tag name="KSO_WM_UNIT_DIAGRAM_ISREFERUNIT" val="0"/>
  <p:tag name="KSO_WM_DIAGRAM_MAX_ITEMCNT" val="4"/>
  <p:tag name="KSO_WM_DIAGRAM_MIN_ITEMCNT" val="4"/>
  <p:tag name="KSO_WM_DIAGRAM_VIRTUALLY_FRAME" val="{&quot;height&quot;:204,&quot;left&quot;:320.5,&quot;top&quot;:168,&quot;width&quot;:57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91.xml><?xml version="1.0" encoding="utf-8"?>
<p:tagLst xmlns:p="http://schemas.openxmlformats.org/presentationml/2006/main">
  <p:tag name="KSO_WM_FIGMA_DECORATION_INDEX" val="25"/>
  <p:tag name="$PH_EXT" val="2"/>
  <p:tag name="KSO_WM_BEAUTIFY_FLAG" val="#wm#"/>
  <p:tag name="KSO_WM_DIAGRAM_GROUP_CODE" val="l1-1"/>
  <p:tag name="KSO_WM_FIGMA_FLAG" val="#fgm#"/>
  <p:tag name="KSO_WM_UNIT_INDEX" val="1_1_2"/>
  <p:tag name="KSO_WM_UNIT_TYPE" val="l_h_i"/>
  <p:tag name="KSO_WM_TEMPLATE_CATEGORY" val="custom"/>
  <p:tag name="KSO_WM_TEMPLATE_INDEX" val="40498932"/>
  <p:tag name="KSO_WM_DIAGRAM_VERSION" val="3"/>
  <p:tag name="KSO_WM_UNIT_LAYERLEVEL" val="1_1_1"/>
  <p:tag name="KSO_WM_UNIT_ID" val="custom40498932_2*l_h_i*1_1_2"/>
  <p:tag name="KSO_WM_TAG_VERSION" val="3.0"/>
  <p:tag name="KSO_WM_UNIT_HIGHLIGHT" val="0"/>
  <p:tag name="KSO_WM_UNIT_COMPATIBLE" val="0"/>
  <p:tag name="KSO_WM_UNIT_DIAGRAM_ISNUMVISUAL" val="0"/>
  <p:tag name="KSO_WM_UNIT_DIAGRAM_ISREFERUNIT" val="0"/>
  <p:tag name="KSO_WM_DIAGRAM_MAX_ITEMCNT" val="4"/>
  <p:tag name="KSO_WM_DIAGRAM_MIN_ITEMCNT" val="4"/>
  <p:tag name="KSO_WM_DIAGRAM_VIRTUALLY_FRAME" val="{&quot;height&quot;:204,&quot;left&quot;:320.5,&quot;top&quot;:168,&quot;width&quot;:571.5}"/>
  <p:tag name="KSO_WM_DIAGRAM_COLOR_MATCH_VALUE" val="{&quot;shape&quot;:{&quot;fill&quot;:{&quot;solid&quot;:{&quot;brightness&quot;:0,&quot;colorType&quot;:1,&quot;foreColorIndex&quot;:5,&quot;transparency&quot;:0.5},&quot;type&quot;:1},&quot;glow&quot;:{&quot;colorType&quot;:0},&quot;line&quot;:{&quot;solidLine&quot;:{&quot;brightness&quot;:0,&quot;colorType&quot;:2,&quot;rgb&quot;:&quot;#000000&quot;,&quot;transparency&quot;:1},&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TEXT_FILL_FORE_SCHEMECOLOR_INDEX" val="13"/>
  <p:tag name="KSO_WM_UNIT_TEXT_FILL_TYPE" val="1"/>
  <p:tag name="KSO_WM_UNIT_USESOURCEFORMAT_APPLY" val="1"/>
</p:tagLst>
</file>

<file path=ppt/tags/tag92.xml><?xml version="1.0" encoding="utf-8"?>
<p:tagLst xmlns:p="http://schemas.openxmlformats.org/presentationml/2006/main">
  <p:tag name="KSO_WM_BEAUTIFY_FLAG" val="#wm#"/>
  <p:tag name="KSO_WM_DIAGRAM_GROUP_CODE" val="l1-1"/>
  <p:tag name="KSO_WM_FIGMA_FLAG" val="#fgm#"/>
  <p:tag name="KSO_WM_UNIT_INDEX" val="1_1_1"/>
  <p:tag name="KSO_WM_UNIT_TYPE" val="l_h_a"/>
  <p:tag name="KSO_WM_UNIT_PRESET_TEXT" val="单击此处添加项标题"/>
  <p:tag name="KSO_WM_TEMPLATE_CATEGORY" val="custom"/>
  <p:tag name="KSO_WM_TEMPLATE_INDEX" val="40498932"/>
  <p:tag name="KSO_WM_DIAGRAM_VERSION" val="3"/>
  <p:tag name="KSO_WM_UNIT_LAYERLEVEL" val="1_1_1"/>
  <p:tag name="KSO_WM_UNIT_ID" val="custom40498932_2*l_h_a*1_1_1"/>
  <p:tag name="KSO_WM_TAG_VERSION" val="3.0"/>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MAX_ITEMCNT" val="4"/>
  <p:tag name="KSO_WM_DIAGRAM_MIN_ITEMCNT" val="4"/>
  <p:tag name="KSO_WM_DIAGRAM_VIRTUALLY_FRAME" val="{&quot;height&quot;:204,&quot;left&quot;:320.5,&quot;top&quot;:168,&quot;width&quot;:57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1"/>
</p:tagLst>
</file>

<file path=ppt/tags/tag93.xml><?xml version="1.0" encoding="utf-8"?>
<p:tagLst xmlns:p="http://schemas.openxmlformats.org/presentationml/2006/main">
  <p:tag name="KSO_WM_BEAUTIFY_FLAG" val="#wm#"/>
  <p:tag name="KSO_WM_DIAGRAM_GROUP_CODE" val="l1-1"/>
  <p:tag name="KSO_WM_FIGMA_FLAG" val="#fgm#"/>
  <p:tag name="KSO_WM_UNIT_INDEX" val="1_2_1"/>
  <p:tag name="KSO_WM_UNIT_SUBTYPE" val="d"/>
  <p:tag name="KSO_WM_UNIT_TYPE" val="l_h_i"/>
  <p:tag name="KSO_WM_TEMPLATE_CATEGORY" val="custom"/>
  <p:tag name="KSO_WM_TEMPLATE_INDEX" val="40498932"/>
  <p:tag name="KSO_WM_DIAGRAM_VERSION" val="3"/>
  <p:tag name="KSO_WM_UNIT_LAYERLEVEL" val="1_1_1"/>
  <p:tag name="KSO_WM_UNIT_ID" val="custom40498932_2*l_h_i*1_2_1"/>
  <p:tag name="KSO_WM_TAG_VERSION" val="3.0"/>
  <p:tag name="KSO_WM_UNIT_HIGHLIGHT" val="0"/>
  <p:tag name="KSO_WM_UNIT_COMPATIBLE" val="0"/>
  <p:tag name="KSO_WM_UNIT_DIAGRAM_ISNUMVISUAL" val="0"/>
  <p:tag name="KSO_WM_UNIT_DIAGRAM_ISREFERUNIT" val="0"/>
  <p:tag name="KSO_WM_DIAGRAM_MAX_ITEMCNT" val="4"/>
  <p:tag name="KSO_WM_DIAGRAM_MIN_ITEMCNT" val="4"/>
  <p:tag name="KSO_WM_DIAGRAM_VIRTUALLY_FRAME" val="{&quot;height&quot;:204,&quot;left&quot;:320.5,&quot;top&quot;:168,&quot;width&quot;:57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94.xml><?xml version="1.0" encoding="utf-8"?>
<p:tagLst xmlns:p="http://schemas.openxmlformats.org/presentationml/2006/main">
  <p:tag name="KSO_WM_FIGMA_DECORATION_INDEX" val="25"/>
  <p:tag name="$PH_EXT" val="2"/>
  <p:tag name="KSO_WM_BEAUTIFY_FLAG" val="#wm#"/>
  <p:tag name="KSO_WM_DIAGRAM_GROUP_CODE" val="l1-1"/>
  <p:tag name="KSO_WM_FIGMA_FLAG" val="#fgm#"/>
  <p:tag name="KSO_WM_UNIT_INDEX" val="1_2_2"/>
  <p:tag name="KSO_WM_UNIT_TYPE" val="l_h_i"/>
  <p:tag name="KSO_WM_TEMPLATE_CATEGORY" val="custom"/>
  <p:tag name="KSO_WM_TEMPLATE_INDEX" val="40498932"/>
  <p:tag name="KSO_WM_DIAGRAM_VERSION" val="3"/>
  <p:tag name="KSO_WM_UNIT_LAYERLEVEL" val="1_1_1"/>
  <p:tag name="KSO_WM_UNIT_ID" val="custom40498932_2*l_h_i*1_2_2"/>
  <p:tag name="KSO_WM_TAG_VERSION" val="3.0"/>
  <p:tag name="KSO_WM_UNIT_HIGHLIGHT" val="0"/>
  <p:tag name="KSO_WM_UNIT_COMPATIBLE" val="0"/>
  <p:tag name="KSO_WM_UNIT_DIAGRAM_ISNUMVISUAL" val="0"/>
  <p:tag name="KSO_WM_UNIT_DIAGRAM_ISREFERUNIT" val="0"/>
  <p:tag name="KSO_WM_DIAGRAM_MAX_ITEMCNT" val="4"/>
  <p:tag name="KSO_WM_DIAGRAM_MIN_ITEMCNT" val="4"/>
  <p:tag name="KSO_WM_DIAGRAM_VIRTUALLY_FRAME" val="{&quot;height&quot;:204,&quot;left&quot;:320.5,&quot;top&quot;:168,&quot;width&quot;:571.5}"/>
  <p:tag name="KSO_WM_DIAGRAM_COLOR_MATCH_VALUE" val="{&quot;shape&quot;:{&quot;fill&quot;:{&quot;solid&quot;:{&quot;brightness&quot;:0,&quot;colorType&quot;:1,&quot;foreColorIndex&quot;:5,&quot;transparency&quot;:0.5},&quot;type&quot;:1},&quot;glow&quot;:{&quot;colorType&quot;:0},&quot;line&quot;:{&quot;solidLine&quot;:{&quot;brightness&quot;:0,&quot;colorType&quot;:2,&quot;rgb&quot;:&quot;#000000&quot;,&quot;transparency&quot;:1},&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TEXT_FILL_FORE_SCHEMECOLOR_INDEX" val="13"/>
  <p:tag name="KSO_WM_UNIT_TEXT_FILL_TYPE" val="1"/>
  <p:tag name="KSO_WM_UNIT_USESOURCEFORMAT_APPLY" val="1"/>
</p:tagLst>
</file>

<file path=ppt/tags/tag95.xml><?xml version="1.0" encoding="utf-8"?>
<p:tagLst xmlns:p="http://schemas.openxmlformats.org/presentationml/2006/main">
  <p:tag name="KSO_WM_BEAUTIFY_FLAG" val="#wm#"/>
  <p:tag name="KSO_WM_DIAGRAM_GROUP_CODE" val="l1-1"/>
  <p:tag name="KSO_WM_FIGMA_FLAG" val="#fgm#"/>
  <p:tag name="KSO_WM_UNIT_INDEX" val="1_2_1"/>
  <p:tag name="KSO_WM_UNIT_TYPE" val="l_h_a"/>
  <p:tag name="KSO_WM_UNIT_PRESET_TEXT" val="单击此处添加项标题"/>
  <p:tag name="KSO_WM_TEMPLATE_CATEGORY" val="custom"/>
  <p:tag name="KSO_WM_TEMPLATE_INDEX" val="40498932"/>
  <p:tag name="KSO_WM_DIAGRAM_VERSION" val="3"/>
  <p:tag name="KSO_WM_UNIT_LAYERLEVEL" val="1_1_1"/>
  <p:tag name="KSO_WM_UNIT_ID" val="custom40498932_2*l_h_a*1_2_1"/>
  <p:tag name="KSO_WM_TAG_VERSION" val="3.0"/>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MAX_ITEMCNT" val="4"/>
  <p:tag name="KSO_WM_DIAGRAM_MIN_ITEMCNT" val="4"/>
  <p:tag name="KSO_WM_DIAGRAM_VIRTUALLY_FRAME" val="{&quot;height&quot;:204,&quot;left&quot;:320.5,&quot;top&quot;:168,&quot;width&quot;:57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1"/>
</p:tagLst>
</file>

<file path=ppt/tags/tag96.xml><?xml version="1.0" encoding="utf-8"?>
<p:tagLst xmlns:p="http://schemas.openxmlformats.org/presentationml/2006/main">
  <p:tag name="KSO_WM_BEAUTIFY_FLAG" val="#wm#"/>
  <p:tag name="KSO_WM_DIAGRAM_GROUP_CODE" val="l1-1"/>
  <p:tag name="KSO_WM_FIGMA_FLAG" val="#fgm#"/>
  <p:tag name="KSO_WM_UNIT_INDEX" val="1_3_1"/>
  <p:tag name="KSO_WM_UNIT_SUBTYPE" val="d"/>
  <p:tag name="KSO_WM_UNIT_TYPE" val="l_h_i"/>
  <p:tag name="KSO_WM_TEMPLATE_CATEGORY" val="custom"/>
  <p:tag name="KSO_WM_TEMPLATE_INDEX" val="40498932"/>
  <p:tag name="KSO_WM_DIAGRAM_VERSION" val="3"/>
  <p:tag name="KSO_WM_UNIT_LAYERLEVEL" val="1_1_1"/>
  <p:tag name="KSO_WM_UNIT_ID" val="custom40498932_2*l_h_i*1_3_1"/>
  <p:tag name="KSO_WM_TAG_VERSION" val="3.0"/>
  <p:tag name="KSO_WM_UNIT_HIGHLIGHT" val="0"/>
  <p:tag name="KSO_WM_UNIT_COMPATIBLE" val="0"/>
  <p:tag name="KSO_WM_UNIT_DIAGRAM_ISNUMVISUAL" val="0"/>
  <p:tag name="KSO_WM_UNIT_DIAGRAM_ISREFERUNIT" val="0"/>
  <p:tag name="KSO_WM_DIAGRAM_MAX_ITEMCNT" val="4"/>
  <p:tag name="KSO_WM_DIAGRAM_MIN_ITEMCNT" val="4"/>
  <p:tag name="KSO_WM_DIAGRAM_VIRTUALLY_FRAME" val="{&quot;height&quot;:204,&quot;left&quot;:320.5,&quot;top&quot;:168,&quot;width&quot;:57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97.xml><?xml version="1.0" encoding="utf-8"?>
<p:tagLst xmlns:p="http://schemas.openxmlformats.org/presentationml/2006/main">
  <p:tag name="KSO_WM_FIGMA_DECORATION_INDEX" val="25"/>
  <p:tag name="$PH_EXT" val="2"/>
  <p:tag name="KSO_WM_BEAUTIFY_FLAG" val="#wm#"/>
  <p:tag name="KSO_WM_DIAGRAM_GROUP_CODE" val="l1-1"/>
  <p:tag name="KSO_WM_FIGMA_FLAG" val="#fgm#"/>
  <p:tag name="KSO_WM_UNIT_INDEX" val="1_3_2"/>
  <p:tag name="KSO_WM_UNIT_TYPE" val="l_h_i"/>
  <p:tag name="KSO_WM_TEMPLATE_CATEGORY" val="custom"/>
  <p:tag name="KSO_WM_TEMPLATE_INDEX" val="40498932"/>
  <p:tag name="KSO_WM_DIAGRAM_VERSION" val="3"/>
  <p:tag name="KSO_WM_UNIT_LAYERLEVEL" val="1_1_1"/>
  <p:tag name="KSO_WM_UNIT_ID" val="custom40498932_2*l_h_i*1_3_2"/>
  <p:tag name="KSO_WM_TAG_VERSION" val="3.0"/>
  <p:tag name="KSO_WM_UNIT_HIGHLIGHT" val="0"/>
  <p:tag name="KSO_WM_UNIT_COMPATIBLE" val="0"/>
  <p:tag name="KSO_WM_UNIT_DIAGRAM_ISNUMVISUAL" val="0"/>
  <p:tag name="KSO_WM_UNIT_DIAGRAM_ISREFERUNIT" val="0"/>
  <p:tag name="KSO_WM_DIAGRAM_MAX_ITEMCNT" val="4"/>
  <p:tag name="KSO_WM_DIAGRAM_MIN_ITEMCNT" val="4"/>
  <p:tag name="KSO_WM_DIAGRAM_VIRTUALLY_FRAME" val="{&quot;height&quot;:204,&quot;left&quot;:320.5,&quot;top&quot;:168,&quot;width&quot;:571.5}"/>
  <p:tag name="KSO_WM_DIAGRAM_COLOR_MATCH_VALUE" val="{&quot;shape&quot;:{&quot;fill&quot;:{&quot;solid&quot;:{&quot;brightness&quot;:0,&quot;colorType&quot;:1,&quot;foreColorIndex&quot;:5,&quot;transparency&quot;:0.5},&quot;type&quot;:1},&quot;glow&quot;:{&quot;colorType&quot;:0},&quot;line&quot;:{&quot;solidLine&quot;:{&quot;brightness&quot;:0,&quot;colorType&quot;:2,&quot;rgb&quot;:&quot;#000000&quot;,&quot;transparency&quot;:1},&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TEXT_FILL_FORE_SCHEMECOLOR_INDEX" val="13"/>
  <p:tag name="KSO_WM_UNIT_TEXT_FILL_TYPE" val="1"/>
  <p:tag name="KSO_WM_UNIT_USESOURCEFORMAT_APPLY" val="1"/>
</p:tagLst>
</file>

<file path=ppt/tags/tag98.xml><?xml version="1.0" encoding="utf-8"?>
<p:tagLst xmlns:p="http://schemas.openxmlformats.org/presentationml/2006/main">
  <p:tag name="KSO_WM_BEAUTIFY_FLAG" val="#wm#"/>
  <p:tag name="KSO_WM_DIAGRAM_GROUP_CODE" val="l1-1"/>
  <p:tag name="KSO_WM_FIGMA_FLAG" val="#fgm#"/>
  <p:tag name="KSO_WM_UNIT_INDEX" val="1_3_1"/>
  <p:tag name="KSO_WM_UNIT_TYPE" val="l_h_a"/>
  <p:tag name="KSO_WM_UNIT_PRESET_TEXT" val="单击此处添加项标题"/>
  <p:tag name="KSO_WM_TEMPLATE_CATEGORY" val="custom"/>
  <p:tag name="KSO_WM_TEMPLATE_INDEX" val="40498932"/>
  <p:tag name="KSO_WM_DIAGRAM_VERSION" val="3"/>
  <p:tag name="KSO_WM_UNIT_LAYERLEVEL" val="1_1_1"/>
  <p:tag name="KSO_WM_UNIT_ID" val="custom40498932_2*l_h_a*1_3_1"/>
  <p:tag name="KSO_WM_TAG_VERSION" val="3.0"/>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MAX_ITEMCNT" val="4"/>
  <p:tag name="KSO_WM_DIAGRAM_MIN_ITEMCNT" val="4"/>
  <p:tag name="KSO_WM_DIAGRAM_VIRTUALLY_FRAME" val="{&quot;height&quot;:204,&quot;left&quot;:320.5,&quot;top&quot;:168,&quot;width&quot;:57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1"/>
</p:tagLst>
</file>

<file path=ppt/tags/tag99.xml><?xml version="1.0" encoding="utf-8"?>
<p:tagLst xmlns:p="http://schemas.openxmlformats.org/presentationml/2006/main">
  <p:tag name="KSO_WM_SLIDE_CONTENT_ORIENTATION" val=""/>
  <p:tag name="KSO_WM_SLIDE_HAS_MASK" val="0"/>
  <p:tag name="KSO_WM_SLIDE_ITEM_CNT" val="4"/>
  <p:tag name="KSO_WM_SLIDE_TYPE" val="contents"/>
  <p:tag name="KSO_WM_TEMPLATE_SUBCATEGORY" val="29"/>
  <p:tag name="KSO_WM_BEAUTIFY_FLAG" val="#wm#"/>
  <p:tag name="KSO_WM_TEMPLATE_SLIDE_ID" val="slide_61223ae7a7f7aefc"/>
  <p:tag name="KSO_WM_TAG_VERSION" val="3.0"/>
  <p:tag name="KSO_WM_SLIDE_ID" val="custom40498932_2"/>
  <p:tag name="KSO_WM_DIAGRAM_GROUP_CODE" val="l1-1"/>
  <p:tag name="KSO_WM_TEMPLATE_MASTER_TYPE" val="0"/>
  <p:tag name="KSO_WM_TEMPLATE_COLOR_TYPE" val="0"/>
  <p:tag name="KSO_WM_SLIDE_INDEX" val="2"/>
  <p:tag name="KSO_WM_SLIDE_DIAGTYPE" val="l"/>
  <p:tag name="KSO_WM_TEMPLATE_CATEGORY" val="custom"/>
  <p:tag name="KSO_WM_TEMPLATE_INDEX" val="40498932"/>
  <p:tag name="KSO_WM_SLIDE_LAYOUT" val="a_b_l"/>
  <p:tag name="KSO_WM_SLIDE_LAYOUT_CNT" val="1_1_1"/>
</p:tagLst>
</file>

<file path=ppt/theme/theme1.xml><?xml version="1.0" encoding="utf-8"?>
<a:theme xmlns:a="http://schemas.openxmlformats.org/drawingml/2006/main" name="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dirty="0" smtClean="0">
            <a:solidFill>
              <a:schemeClr val="tx1"/>
            </a:solidFill>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科研项目通用汇报模板">
  <a:themeElements>
    <a:clrScheme name="自定义 380">
      <a:dk1>
        <a:srgbClr val="000000"/>
      </a:dk1>
      <a:lt1>
        <a:srgbClr val="FFFFFF"/>
      </a:lt1>
      <a:dk2>
        <a:srgbClr val="011B45"/>
      </a:dk2>
      <a:lt2>
        <a:srgbClr val="F2F7FF"/>
      </a:lt2>
      <a:accent1>
        <a:srgbClr val="4975E3"/>
      </a:accent1>
      <a:accent2>
        <a:srgbClr val="0478E4"/>
      </a:accent2>
      <a:accent3>
        <a:srgbClr val="6593F1"/>
      </a:accent3>
      <a:accent4>
        <a:srgbClr val="6880F2"/>
      </a:accent4>
      <a:accent5>
        <a:srgbClr val="93A1DD"/>
      </a:accent5>
      <a:accent6>
        <a:srgbClr val="7D8597"/>
      </a:accent6>
      <a:hlink>
        <a:srgbClr val="0026E5"/>
      </a:hlink>
      <a:folHlink>
        <a:srgbClr val="7E1FAD"/>
      </a:folHlink>
    </a:clrScheme>
    <a:fontScheme name="主题字体">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1444</Words>
  <Application>WPS 演示</Application>
  <PresentationFormat>宽屏</PresentationFormat>
  <Paragraphs>122</Paragraphs>
  <Slides>18</Slides>
  <Notes>0</Notes>
  <HiddenSlides>0</HiddenSlides>
  <MMClips>0</MMClips>
  <ScaleCrop>false</ScaleCrop>
  <HeadingPairs>
    <vt:vector size="6" baseType="variant">
      <vt:variant>
        <vt:lpstr>已用的字体</vt:lpstr>
      </vt:variant>
      <vt:variant>
        <vt:i4>7</vt:i4>
      </vt:variant>
      <vt:variant>
        <vt:lpstr>主题</vt:lpstr>
      </vt:variant>
      <vt:variant>
        <vt:i4>3</vt:i4>
      </vt:variant>
      <vt:variant>
        <vt:lpstr>幻灯片标题</vt:lpstr>
      </vt:variant>
      <vt:variant>
        <vt:i4>18</vt:i4>
      </vt:variant>
    </vt:vector>
  </HeadingPairs>
  <TitlesOfParts>
    <vt:vector size="28" baseType="lpstr">
      <vt:lpstr>Arial</vt:lpstr>
      <vt:lpstr>宋体</vt:lpstr>
      <vt:lpstr>Wingdings</vt:lpstr>
      <vt:lpstr>微软雅黑</vt:lpstr>
      <vt:lpstr>等线</vt:lpstr>
      <vt:lpstr>Arial Unicode MS</vt:lpstr>
      <vt:lpstr>等线 Light</vt:lpstr>
      <vt:lpstr>默认设计模板</vt:lpstr>
      <vt:lpstr>Office 主题​​</vt:lpstr>
      <vt:lpstr>科研项目通用汇报模板</vt:lpstr>
      <vt:lpstr>工作汇报</vt:lpstr>
      <vt:lpstr>PowerPoint 演示文稿</vt:lpstr>
      <vt:lpstr>研究工作进展</vt:lpstr>
      <vt:lpstr>1.工人动作实现</vt:lpstr>
      <vt:lpstr>1.工人动作实现</vt:lpstr>
      <vt:lpstr>1.运动学特征</vt:lpstr>
      <vt:lpstr>1.动力学特征</vt:lpstr>
      <vt:lpstr>2.环境搭建</vt:lpstr>
      <vt:lpstr>2.三维模型</vt:lpstr>
      <vt:lpstr>2.仿真环境</vt:lpstr>
      <vt:lpstr>PowerPoint 演示文稿</vt:lpstr>
      <vt:lpstr>3.仿真环境目前能实现的功能</vt:lpstr>
      <vt:lpstr>3.空间规划轨迹算法</vt:lpstr>
      <vt:lpstr>存在的问题</vt:lpstr>
      <vt:lpstr>1.运动轨迹和末端铲子</vt:lpstr>
      <vt:lpstr>未来工作规划</vt:lpstr>
      <vt:lpstr>1.模型优化</vt:lpstr>
      <vt:lpstr>PowerPoint 演示文稿</vt:lpstr>
    </vt:vector>
  </TitlesOfParts>
  <Company>wust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ccg</dc:creator>
  <cp:lastModifiedBy>时间与命运</cp:lastModifiedBy>
  <cp:revision>3142</cp:revision>
  <dcterms:created xsi:type="dcterms:W3CDTF">2008-12-25T01:10:00Z</dcterms:created>
  <dcterms:modified xsi:type="dcterms:W3CDTF">2025-12-31T02:35:12Z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2052-12.1.0.23542</vt:lpwstr>
  </property>
  <property fmtid="{D5CDD505-2E9C-101B-9397-08002B2CF9AE}" pid="3" name="ICV">
    <vt:lpwstr>B8C13B9C979A46C5B62644DEA6E79055_13</vt:lpwstr>
  </property>
</Properties>
</file>